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9146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5818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8259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633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153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4728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972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31867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739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907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8622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7FAC-897C-48D8-8864-60788AA0BA7C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36ED-EC2F-478C-8916-6DAF2E4083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410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1422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6000" b="1" dirty="0" smtClean="0"/>
              <a:t>LITERASI</a:t>
            </a:r>
            <a:endParaRPr lang="id-ID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488831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3814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776863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425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gram Budaya Literasi 10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5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508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3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58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85" y="555151"/>
            <a:ext cx="8358379" cy="594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3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8123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5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069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5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878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39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674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60839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385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32847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906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am Budaya Literasi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219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Ketua_PSG_Rayon_111</dc:creator>
  <cp:lastModifiedBy>Suyud Medhiatmaja</cp:lastModifiedBy>
  <cp:revision>3</cp:revision>
  <dcterms:created xsi:type="dcterms:W3CDTF">2016-10-11T05:08:55Z</dcterms:created>
  <dcterms:modified xsi:type="dcterms:W3CDTF">2016-10-11T05:22:26Z</dcterms:modified>
</cp:coreProperties>
</file>