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77" r:id="rId4"/>
    <p:sldId id="259" r:id="rId5"/>
    <p:sldId id="260" r:id="rId6"/>
    <p:sldId id="261" r:id="rId7"/>
    <p:sldId id="262" r:id="rId8"/>
    <p:sldId id="278" r:id="rId9"/>
    <p:sldId id="279" r:id="rId10"/>
    <p:sldId id="280" r:id="rId11"/>
    <p:sldId id="257" r:id="rId12"/>
    <p:sldId id="258" r:id="rId13"/>
    <p:sldId id="281" r:id="rId14"/>
    <p:sldId id="282" r:id="rId15"/>
    <p:sldId id="272" r:id="rId16"/>
    <p:sldId id="276" r:id="rId17"/>
    <p:sldId id="273" r:id="rId18"/>
    <p:sldId id="274" r:id="rId19"/>
    <p:sldId id="275" r:id="rId20"/>
    <p:sldId id="265" r:id="rId21"/>
    <p:sldId id="266" r:id="rId22"/>
    <p:sldId id="267" r:id="rId23"/>
    <p:sldId id="268" r:id="rId24"/>
    <p:sldId id="283" r:id="rId25"/>
    <p:sldId id="284" r:id="rId26"/>
    <p:sldId id="269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9577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5723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08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57953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2725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3643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73887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19609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245226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82088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3224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25ED3-7492-406F-98C4-8EC8510CF283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FC2AD-89D8-4F07-B887-51CE3B118D8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E216-AB44-4B69-BCEE-99F6465C01EE}" type="datetimeFigureOut">
              <a:rPr lang="id-ID" smtClean="0"/>
              <a:pPr/>
              <a:t>10/10/2016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895F-93B7-4218-8DA8-2F9ED4D826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1342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terendi.com/2012/05/animasi-helikopter-sudut-blog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ache1.asset-cache.net/xd/166621408.jpg?v=1&amp;c=IWSAsset&amp;k=2&amp;d=62CA815BFB1CE4802B74054C0D16E659DD9BE2D9A1DB104CEF5A05D9B47EDD607A1FB7326C84E9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4906"/>
            <a:ext cx="8640960" cy="649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22009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2009"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45925"/>
            <a:ext cx="6768752" cy="97660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Aharoni" pitchFamily="2" charset="-79"/>
              </a:rPr>
              <a:t>PROGRAM</a:t>
            </a:r>
            <a:endParaRPr lang="en-GB" sz="10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j-ea"/>
              <a:cs typeface="Aharoni" pitchFamily="2" charset="-79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+mj-ea"/>
                <a:cs typeface="Aharoni" pitchFamily="2" charset="-79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+mj-ea"/>
              <a:cs typeface="Aharoni" pitchFamily="2" charset="-79"/>
            </a:endParaRPr>
          </a:p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805096"/>
            <a:ext cx="84969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id-I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cs typeface="Aharoni" pitchFamily="2" charset="-79"/>
              </a:rPr>
              <a:t>GURU PEMBELAJAR</a:t>
            </a:r>
            <a:endParaRPr lang="id-ID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cs typeface="Aharoni" pitchFamily="2" charset="-79"/>
            </a:endParaRPr>
          </a:p>
        </p:txBody>
      </p:sp>
      <p:pic>
        <p:nvPicPr>
          <p:cNvPr id="7" name="Picture 6" descr="widget animasi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9051"/>
            <a:ext cx="192405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90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613" y="714356"/>
            <a:ext cx="8527667" cy="53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368681" cy="560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54" y="493920"/>
            <a:ext cx="8738600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626" y="428605"/>
            <a:ext cx="8778066" cy="58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newbieuniversity.com/wp-content/uploads/pie_chart_circle_stick_figure_run_up_800_cl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3" y="1758326"/>
            <a:ext cx="4464496" cy="47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3779912" y="2132856"/>
            <a:ext cx="5028996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57083" indent="-357083" algn="l" defTabSz="476111" rtl="0" eaLnBrk="1" latinLnBrk="0" hangingPunct="1">
              <a:spcBef>
                <a:spcPct val="20000"/>
              </a:spcBef>
              <a:buFont typeface="Arial"/>
              <a:buChar char="•"/>
              <a:defRPr sz="3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3680" indent="-297569" algn="l" defTabSz="476111" rtl="0" eaLnBrk="1" latinLnBrk="0" hangingPunct="1">
              <a:spcBef>
                <a:spcPct val="20000"/>
              </a:spcBef>
              <a:buFont typeface="Arial"/>
              <a:buChar char="–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0277" indent="-238055" algn="l" defTabSz="476111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66388" indent="-238055" algn="l" defTabSz="476111" rtl="0" eaLnBrk="1" latinLnBrk="0" hangingPunct="1">
              <a:spcBef>
                <a:spcPct val="20000"/>
              </a:spcBef>
              <a:buFont typeface="Arial"/>
              <a:buChar char="–"/>
              <a:defRPr sz="21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2498" indent="-238055" algn="l" defTabSz="476111" rtl="0" eaLnBrk="1" latinLnBrk="0" hangingPunct="1">
              <a:spcBef>
                <a:spcPct val="20000"/>
              </a:spcBef>
              <a:buFont typeface="Arial"/>
              <a:buChar char="»"/>
              <a:defRPr sz="21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18609" indent="-238055" algn="l" defTabSz="476111" rtl="0" eaLnBrk="1" latinLnBrk="0" hangingPunct="1">
              <a:spcBef>
                <a:spcPct val="20000"/>
              </a:spcBef>
              <a:buFont typeface="Arial"/>
              <a:buChar char="•"/>
              <a:defRPr sz="21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720" indent="-238055" algn="l" defTabSz="476111" rtl="0" eaLnBrk="1" latinLnBrk="0" hangingPunct="1">
              <a:spcBef>
                <a:spcPct val="20000"/>
              </a:spcBef>
              <a:buFont typeface="Arial"/>
              <a:buChar char="•"/>
              <a:defRPr sz="21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70830" indent="-238055" algn="l" defTabSz="476111" rtl="0" eaLnBrk="1" latinLnBrk="0" hangingPunct="1">
              <a:spcBef>
                <a:spcPct val="20000"/>
              </a:spcBef>
              <a:buFont typeface="Arial"/>
              <a:buChar char="•"/>
              <a:defRPr sz="21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46941" indent="-238055" algn="l" defTabSz="476111" rtl="0" eaLnBrk="1" latinLnBrk="0" hangingPunct="1">
              <a:spcBef>
                <a:spcPct val="20000"/>
              </a:spcBef>
              <a:buFont typeface="Arial"/>
              <a:buChar char="•"/>
              <a:defRPr sz="21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400" b="1" dirty="0" smtClean="0"/>
              <a:t>Guru pembelajar </a:t>
            </a:r>
            <a:r>
              <a:rPr lang="id-ID" sz="4000" dirty="0" smtClean="0"/>
              <a:t>adalah </a:t>
            </a:r>
            <a:r>
              <a:rPr lang="id-ID" sz="4000" b="1" dirty="0" smtClean="0">
                <a:solidFill>
                  <a:srgbClr val="00B050"/>
                </a:solidFill>
              </a:rPr>
              <a:t>guru ideal yang terus</a:t>
            </a:r>
            <a:r>
              <a:rPr lang="en-GB" sz="4000" b="1" dirty="0" smtClean="0">
                <a:solidFill>
                  <a:srgbClr val="00B050"/>
                </a:solidFill>
              </a:rPr>
              <a:t> </a:t>
            </a:r>
            <a:r>
              <a:rPr lang="id-ID" sz="4000" b="1" dirty="0" smtClean="0">
                <a:solidFill>
                  <a:srgbClr val="00B050"/>
                </a:solidFill>
              </a:rPr>
              <a:t>menerus belajar </a:t>
            </a:r>
            <a:r>
              <a:rPr lang="id-ID" sz="4000" dirty="0" smtClean="0"/>
              <a:t>dan mengembangkan diri di setiap saat dan dimanapun. </a:t>
            </a:r>
            <a:endParaRPr lang="en-GB" sz="4000" dirty="0" smtClean="0"/>
          </a:p>
          <a:p>
            <a:r>
              <a:rPr lang="en-GB" sz="4000" dirty="0" smtClean="0"/>
              <a:t>K</a:t>
            </a:r>
            <a:r>
              <a:rPr lang="id-ID" sz="4000" dirty="0" smtClean="0"/>
              <a:t>etika seorang guru memutuskan </a:t>
            </a:r>
            <a:r>
              <a:rPr lang="id-ID" sz="4000" b="1" dirty="0" smtClean="0">
                <a:solidFill>
                  <a:srgbClr val="FF0000"/>
                </a:solidFill>
              </a:rPr>
              <a:t>untuk berhenti atau tidak mau belajar</a:t>
            </a:r>
            <a:r>
              <a:rPr lang="id-ID" sz="4000" dirty="0" smtClean="0"/>
              <a:t>, maka </a:t>
            </a:r>
            <a:r>
              <a:rPr lang="id-ID" sz="4000" b="1" dirty="0" smtClean="0">
                <a:solidFill>
                  <a:srgbClr val="00B050"/>
                </a:solidFill>
              </a:rPr>
              <a:t>pada saat itu dia berhenti menjadi guru atau pendidik. </a:t>
            </a:r>
            <a:endParaRPr lang="en-GB" sz="4000" b="1" dirty="0" smtClean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04664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Guru</a:t>
            </a:r>
            <a:r>
              <a:rPr lang="en-GB" sz="8000" dirty="0" smtClean="0">
                <a:latin typeface="Berlin Sans FB" panose="020E0602020502020306" pitchFamily="34" charset="0"/>
              </a:rPr>
              <a:t> </a:t>
            </a:r>
            <a:r>
              <a:rPr lang="id-ID" sz="6000" dirty="0" smtClean="0">
                <a:latin typeface="Berlin Sans FB" panose="020E0602020502020306" pitchFamily="34" charset="0"/>
              </a:rPr>
              <a:t>Pembelajar</a:t>
            </a:r>
            <a:endParaRPr lang="id-ID" sz="6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3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22009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2009"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http://www.diygenius.com/wp-content/uploads/2014/10/21st-century-sk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63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22009">
              <a:defRPr/>
            </a:pPr>
            <a:fld id="{D450A26D-96BB-436A-85E2-A9CDB9CC6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22009"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http://meganhoopesmyers.files.wordpress.com/2011/03/21teache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19135"/>
            <a:ext cx="7053132" cy="483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21st century </a:t>
            </a:r>
            <a:r>
              <a:rPr lang="en-GB" sz="8000" b="1" dirty="0"/>
              <a:t>t</a:t>
            </a:r>
            <a:r>
              <a:rPr lang="en-GB" sz="8000" b="1" dirty="0">
                <a:solidFill>
                  <a:srgbClr val="FFC000"/>
                </a:solidFill>
              </a:rPr>
              <a:t>e</a:t>
            </a:r>
            <a:r>
              <a:rPr lang="en-GB" sz="8000" b="1" dirty="0">
                <a:solidFill>
                  <a:srgbClr val="FF0000"/>
                </a:solidFill>
              </a:rPr>
              <a:t>a</a:t>
            </a:r>
            <a:r>
              <a:rPr lang="en-GB" sz="8000" b="1" dirty="0">
                <a:solidFill>
                  <a:srgbClr val="00B0F0"/>
                </a:solidFill>
              </a:rPr>
              <a:t>c</a:t>
            </a:r>
            <a:r>
              <a:rPr lang="en-GB" sz="8000" b="1" dirty="0">
                <a:solidFill>
                  <a:srgbClr val="FF00FF"/>
                </a:solidFill>
              </a:rPr>
              <a:t>h</a:t>
            </a:r>
            <a:r>
              <a:rPr lang="en-GB" sz="80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sz="8000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xmlns="" val="30815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71" y="571480"/>
            <a:ext cx="8229600" cy="84615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d-ID" b="1" dirty="0" smtClean="0"/>
              <a:t>Guru Pembelajar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290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dirty="0" smtClean="0"/>
              <a:t>Guru pembelajar adalah guru yang ideal yang terus belajar dan mengembangkan (upgrade) diri di setiap saat dan di manapun</a:t>
            </a:r>
          </a:p>
          <a:p>
            <a:pPr>
              <a:spcBef>
                <a:spcPts val="1800"/>
              </a:spcBef>
            </a:pPr>
            <a:r>
              <a:rPr lang="id-ID" dirty="0" smtClean="0"/>
              <a:t>Guru pembelajar adalah guru yang senantiasa terus belajar selama dia mengabdikan dirinya di dunia pendidikan</a:t>
            </a:r>
          </a:p>
        </p:txBody>
      </p:sp>
    </p:spTree>
    <p:extLst>
      <p:ext uri="{BB962C8B-B14F-4D97-AF65-F5344CB8AC3E}">
        <p14:creationId xmlns:p14="http://schemas.microsoft.com/office/powerpoint/2010/main" xmlns="" val="2339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151"/>
            <a:ext cx="8229600" cy="84615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d-ID" b="1" dirty="0" smtClean="0"/>
              <a:t>Guru Pembelajar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d-ID" dirty="0" smtClean="0"/>
              <a:t>Guru pembelajar:</a:t>
            </a:r>
          </a:p>
          <a:p>
            <a:r>
              <a:rPr lang="id-ID" dirty="0" smtClean="0"/>
              <a:t>guru </a:t>
            </a:r>
            <a:r>
              <a:rPr lang="id-ID" dirty="0"/>
              <a:t>yang selalu hadir sebagai pendidik dan </a:t>
            </a:r>
            <a:r>
              <a:rPr lang="id-ID" dirty="0" smtClean="0"/>
              <a:t>pemimpin, </a:t>
            </a:r>
          </a:p>
          <a:p>
            <a:r>
              <a:rPr lang="id-ID" dirty="0" smtClean="0"/>
              <a:t>guru </a:t>
            </a:r>
            <a:r>
              <a:rPr lang="id-ID" dirty="0"/>
              <a:t>yang hadir mengirimkan pesan harapan</a:t>
            </a:r>
            <a:r>
              <a:rPr lang="id-ID" dirty="0" smtClean="0"/>
              <a:t>,</a:t>
            </a:r>
          </a:p>
          <a:p>
            <a:r>
              <a:rPr lang="id-ID" dirty="0" smtClean="0"/>
              <a:t>guru </a:t>
            </a:r>
            <a:r>
              <a:rPr lang="id-ID" dirty="0"/>
              <a:t>yang makin menjadi contoh tentang ketangguhan, </a:t>
            </a:r>
            <a:r>
              <a:rPr lang="id-ID" dirty="0" smtClean="0"/>
              <a:t>optimisme</a:t>
            </a:r>
            <a:r>
              <a:rPr lang="id-ID" dirty="0"/>
              <a:t>, dan </a:t>
            </a:r>
            <a:r>
              <a:rPr lang="id-ID" dirty="0" smtClean="0"/>
              <a:t>keceriaan</a:t>
            </a:r>
          </a:p>
          <a:p>
            <a:pPr>
              <a:buNone/>
            </a:pPr>
            <a:r>
              <a:rPr lang="id-ID" dirty="0" smtClean="0"/>
              <a:t>bagi peserta didiknya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653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919" y="428604"/>
            <a:ext cx="8630677" cy="5786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1422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6000" b="1" dirty="0" smtClean="0"/>
              <a:t>Peran Strategis </a:t>
            </a:r>
            <a:r>
              <a:rPr lang="id-ID" sz="6000" b="1" dirty="0" smtClean="0"/>
              <a:t>G</a:t>
            </a:r>
            <a:r>
              <a:rPr lang="id-ID" sz="6000" b="1" dirty="0" smtClean="0"/>
              <a:t>uru</a:t>
            </a:r>
            <a:endParaRPr lang="id-ID" sz="6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435" y="532701"/>
            <a:ext cx="8417212" cy="589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195" y="389825"/>
            <a:ext cx="819088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760441" cy="545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1422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6000" b="1" dirty="0" smtClean="0"/>
              <a:t>LITERASI</a:t>
            </a:r>
            <a:endParaRPr lang="id-ID" sz="6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BELUM SEMPAT MERINGKAS BAHAN LITERASI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585" y="555151"/>
            <a:ext cx="8358379" cy="594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267" y="576261"/>
            <a:ext cx="8376804" cy="563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173" y="645654"/>
            <a:ext cx="8828291" cy="565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328" y="714356"/>
            <a:ext cx="8724390" cy="55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7258" y="1214422"/>
            <a:ext cx="7329518" cy="529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7583" y="177547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/>
              <a:t>Pengaruh Guru terhadap Prestasi Siswa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91422"/>
            <a:ext cx="91440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6000" b="1" dirty="0" smtClean="0"/>
              <a:t>Potret Guru Kita</a:t>
            </a:r>
            <a:endParaRPr lang="id-ID" sz="6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6" y="373495"/>
            <a:ext cx="906861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6" y="148974"/>
            <a:ext cx="906441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144</Words>
  <Application>Microsoft Office PowerPoint</Application>
  <PresentationFormat>On-screen Show (4:3)</PresentationFormat>
  <Paragraphs>24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Guru Pembelajar</vt:lpstr>
      <vt:lpstr>Guru Pembelajar</vt:lpstr>
      <vt:lpstr>Slide 19</vt:lpstr>
      <vt:lpstr>Slide 20</vt:lpstr>
      <vt:lpstr>Slide 21</vt:lpstr>
      <vt:lpstr>Slide 22</vt:lpstr>
      <vt:lpstr>Slide 23</vt:lpstr>
      <vt:lpstr>BELUM SEMPAT MERINGKAS BAHAN LITERASI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Suyud Medhiatmaja</dc:creator>
  <cp:lastModifiedBy>Suyud Medhiatmaja</cp:lastModifiedBy>
  <cp:revision>4</cp:revision>
  <dcterms:created xsi:type="dcterms:W3CDTF">2016-10-09T02:15:03Z</dcterms:created>
  <dcterms:modified xsi:type="dcterms:W3CDTF">2016-10-10T12:07:34Z</dcterms:modified>
</cp:coreProperties>
</file>