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DC29-1D94-41F1-9D22-C32D11F85F6E}" type="datetime1">
              <a:rPr lang="en-US"/>
              <a:pPr>
                <a:defRPr/>
              </a:pPr>
              <a:t>10/10/2016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A957-F41D-475A-9654-1463F180E365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4A86-D7E2-473F-92BA-BA0F3E85ECA9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EE92-5168-4617-9FD5-7B8F5746F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744FF-CAFC-4926-970A-CF67E53311C2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7A68-06BB-4FB6-8D34-89E1CB7B2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584A-7053-469E-850C-402F85CEEEA4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3D3B-6147-4901-A740-AD27E7CBE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0E8D-F759-4D94-B165-E3D0950A2EDF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D800-0F36-43C9-A5E5-42E05109B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07A2-86BC-47C1-9EBF-A12CA2188E41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6123E-E1C5-4D09-9EBD-E5F7FA8C0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ADFE-28D6-42C5-917A-242CE4F8D658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70DA-E8DD-401B-BDCE-94DC39BFF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0696-601A-4DB9-94B6-5C8F9B9FAC38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3A37-A40D-4374-9155-4E3B7C859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6EA73-8EB6-4D15-828A-2BDFCAF8EA67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A3C8-5561-44BA-A844-BC5A5B60E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8621-0F1D-48C9-8C2D-37D853514363}" type="datetime1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148B-1C9F-45BD-B7EA-E1AA79CCC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C3CB-AAFA-42C6-B2DE-6E2B69218AFF}" type="datetime1">
              <a:rPr lang="en-US"/>
              <a:pPr>
                <a:defRPr/>
              </a:pPr>
              <a:t>10/10/2016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3CE8-FECA-441F-A913-8F144606385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66080B-D184-481D-9321-13E18F0A79F0}" type="datetime1">
              <a:rPr lang="en-US"/>
              <a:pPr>
                <a:defRPr/>
              </a:pPr>
              <a:t>10/10/2016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/>
              <a:t>PAPARAN BUKU 2 &amp; 3 Tahun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308CF0-20A5-4A4F-85DA-D4FD1B037CDA}" type="slidenum">
              <a:rPr lang="en-US" altLang="en-US"/>
              <a:pPr>
                <a:defRPr/>
              </a:pPr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6952" y="1714488"/>
          <a:ext cx="7561262" cy="456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1262"/>
              </a:tblGrid>
              <a:tr h="503588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CAKUPAN MATERI</a:t>
                      </a:r>
                      <a:endParaRPr lang="id-ID" sz="28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1438" marR="91438" marT="45732" marB="45732">
                    <a:solidFill>
                      <a:srgbClr val="000066"/>
                    </a:solidFill>
                  </a:tcPr>
                </a:tc>
              </a:tr>
              <a:tr h="4048660">
                <a:tc>
                  <a:txBody>
                    <a:bodyPr/>
                    <a:lstStyle/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AU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uru profesional (Standar Kompetensi Guru)</a:t>
                      </a:r>
                    </a:p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enilaian kinerja guru (PKG)</a:t>
                      </a:r>
                    </a:p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engembangan diri</a:t>
                      </a:r>
                    </a:p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p</a:t>
                      </a:r>
                      <a:r>
                        <a:rPr lang="en-US" sz="3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embelajar</a:t>
                      </a:r>
                      <a:endParaRPr lang="id-ID" sz="3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Literasi</a:t>
                      </a:r>
                    </a:p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etika profesi</a:t>
                      </a:r>
                    </a:p>
                    <a:p>
                      <a:pPr marL="442913" indent="-385763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wawasan P</a:t>
                      </a:r>
                      <a:r>
                        <a:rPr lang="en-AU" sz="3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enelitian</a:t>
                      </a:r>
                      <a:r>
                        <a:rPr lang="en-AU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AU" sz="3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indakan</a:t>
                      </a:r>
                      <a:r>
                        <a:rPr lang="en-AU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AU" sz="3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elas</a:t>
                      </a:r>
                      <a:r>
                        <a:rPr lang="id-ID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id-ID" sz="3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2" marB="457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8596" y="419086"/>
            <a:ext cx="7343775" cy="1081088"/>
          </a:xfrm>
          <a:prstGeom prst="roundRect">
            <a:avLst>
              <a:gd name="adj" fmla="val 38713"/>
            </a:avLst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543050" indent="-1543050">
              <a:defRPr/>
            </a:pPr>
            <a:r>
              <a:rPr lang="en-US" sz="2800">
                <a:latin typeface="Arial Rounded MT Bold" panose="020F0704030504030204" pitchFamily="34" charset="0"/>
              </a:rPr>
              <a:t>MATERI: </a:t>
            </a:r>
            <a:r>
              <a:rPr lang="en-US" sz="2800" b="1">
                <a:solidFill>
                  <a:schemeClr val="bg1"/>
                </a:solidFill>
              </a:rPr>
              <a:t>Kebijakan Pengembangan Profesi Guru (KPPG)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358679" y="347648"/>
            <a:ext cx="1296144" cy="1152128"/>
          </a:xfrm>
          <a:prstGeom prst="ellipse">
            <a:avLst/>
          </a:prstGeom>
          <a:solidFill>
            <a:srgbClr val="000066"/>
          </a:solidFill>
          <a:effectLst>
            <a:glow rad="139700">
              <a:schemeClr val="bg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bg1"/>
                </a:solidFill>
              </a:rPr>
              <a:t>6</a:t>
            </a:r>
            <a:r>
              <a:rPr lang="id-ID" sz="2800" b="1">
                <a:solidFill>
                  <a:schemeClr val="bg1"/>
                </a:solidFill>
              </a:rPr>
              <a:t> JP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Suyud Medhiatmaja</dc:creator>
  <cp:lastModifiedBy>Suyud Medhiatmaja</cp:lastModifiedBy>
  <cp:revision>1</cp:revision>
  <dcterms:created xsi:type="dcterms:W3CDTF">2016-10-10T11:22:29Z</dcterms:created>
  <dcterms:modified xsi:type="dcterms:W3CDTF">2016-10-10T11:24:58Z</dcterms:modified>
</cp:coreProperties>
</file>