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46.xml" ContentType="application/vnd.openxmlformats-officedocument.presentationml.slideLayout+xml"/>
  <Override PartName="/ppt/diagrams/quickStyle2.xml" ContentType="application/vnd.openxmlformats-officedocument.drawingml.diagramStyl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53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3.xml" ContentType="application/vnd.openxmlformats-officedocument.drawingml.diagramData+xml"/>
  <Override PartName="/ppt/slideMasters/slideMaster5.xml" ContentType="application/vnd.openxmlformats-officedocument.presentationml.slideMaster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44.xml" ContentType="application/vnd.openxmlformats-officedocument.presentationml.slideLayout+xml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  <p:sldMasterId id="2147483804" r:id="rId2"/>
    <p:sldMasterId id="2147483816" r:id="rId3"/>
    <p:sldMasterId id="2147483828" r:id="rId4"/>
    <p:sldMasterId id="2147483840" r:id="rId5"/>
  </p:sldMasterIdLst>
  <p:notesMasterIdLst>
    <p:notesMasterId r:id="rId27"/>
  </p:notesMasterIdLst>
  <p:sldIdLst>
    <p:sldId id="256" r:id="rId6"/>
    <p:sldId id="301" r:id="rId7"/>
    <p:sldId id="303" r:id="rId8"/>
    <p:sldId id="290" r:id="rId9"/>
    <p:sldId id="302" r:id="rId10"/>
    <p:sldId id="298" r:id="rId11"/>
    <p:sldId id="258" r:id="rId12"/>
    <p:sldId id="259" r:id="rId13"/>
    <p:sldId id="260" r:id="rId14"/>
    <p:sldId id="261" r:id="rId15"/>
    <p:sldId id="262" r:id="rId16"/>
    <p:sldId id="263" r:id="rId17"/>
    <p:sldId id="277" r:id="rId18"/>
    <p:sldId id="278" r:id="rId19"/>
    <p:sldId id="279" r:id="rId20"/>
    <p:sldId id="280" r:id="rId21"/>
    <p:sldId id="281" r:id="rId22"/>
    <p:sldId id="282" r:id="rId23"/>
    <p:sldId id="283" r:id="rId24"/>
    <p:sldId id="284" r:id="rId25"/>
    <p:sldId id="295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ECFF"/>
    <a:srgbClr val="CCFF66"/>
    <a:srgbClr val="99CC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263" autoAdjust="0"/>
    <p:restoredTop sz="94718" autoAdjust="0"/>
  </p:normalViewPr>
  <p:slideViewPr>
    <p:cSldViewPr>
      <p:cViewPr varScale="1">
        <p:scale>
          <a:sx n="60" d="100"/>
          <a:sy n="60" d="100"/>
        </p:scale>
        <p:origin x="-1584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presProps" Target="pres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AD928BB-ADBF-46B3-938C-E48C5810A69C}" type="doc">
      <dgm:prSet loTypeId="urn:microsoft.com/office/officeart/2005/8/layout/hProcess9" loCatId="process" qsTypeId="urn:microsoft.com/office/officeart/2005/8/quickstyle/3d1" qsCatId="3D" csTypeId="urn:microsoft.com/office/officeart/2005/8/colors/accent1_2" csCatId="accent1" phldr="1"/>
      <dgm:spPr/>
    </dgm:pt>
    <dgm:pt modelId="{CCDE444C-2D29-4FC9-BF40-6845F92FFE50}">
      <dgm:prSet phldrT="[Text]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id-ID" b="1" dirty="0" smtClean="0"/>
            <a:t>KINERJA BAGUS</a:t>
          </a:r>
          <a:endParaRPr lang="id-ID" b="1" dirty="0"/>
        </a:p>
      </dgm:t>
    </dgm:pt>
    <dgm:pt modelId="{EBFC7C40-9836-424B-81CB-444362F28AD4}" type="parTrans" cxnId="{7324550C-4218-4266-B2AF-3BAFE6634C92}">
      <dgm:prSet/>
      <dgm:spPr/>
      <dgm:t>
        <a:bodyPr/>
        <a:lstStyle/>
        <a:p>
          <a:endParaRPr lang="id-ID"/>
        </a:p>
      </dgm:t>
    </dgm:pt>
    <dgm:pt modelId="{D5FCAF5C-0172-4B9E-8154-D12C413D08CC}" type="sibTrans" cxnId="{7324550C-4218-4266-B2AF-3BAFE6634C92}">
      <dgm:prSet/>
      <dgm:spPr/>
      <dgm:t>
        <a:bodyPr/>
        <a:lstStyle/>
        <a:p>
          <a:endParaRPr lang="id-ID"/>
        </a:p>
      </dgm:t>
    </dgm:pt>
    <dgm:pt modelId="{974BC3F2-F493-4BA0-8A1F-37DD9A9E6740}">
      <dgm:prSet phldrT="[Text]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id-ID" b="1" dirty="0" smtClean="0"/>
            <a:t>KBM BAGUS</a:t>
          </a:r>
          <a:endParaRPr lang="id-ID" b="1" dirty="0"/>
        </a:p>
      </dgm:t>
    </dgm:pt>
    <dgm:pt modelId="{3F6BCE10-FBD7-40C8-9624-95F688285718}" type="parTrans" cxnId="{C5D00D42-8E0C-4334-B025-6591FD49C8D8}">
      <dgm:prSet/>
      <dgm:spPr/>
      <dgm:t>
        <a:bodyPr/>
        <a:lstStyle/>
        <a:p>
          <a:endParaRPr lang="id-ID"/>
        </a:p>
      </dgm:t>
    </dgm:pt>
    <dgm:pt modelId="{28E867B4-A6CA-46B7-92E1-E7BE0594777D}" type="sibTrans" cxnId="{C5D00D42-8E0C-4334-B025-6591FD49C8D8}">
      <dgm:prSet/>
      <dgm:spPr/>
      <dgm:t>
        <a:bodyPr/>
        <a:lstStyle/>
        <a:p>
          <a:endParaRPr lang="id-ID"/>
        </a:p>
      </dgm:t>
    </dgm:pt>
    <dgm:pt modelId="{025F83EE-8538-4D8C-8F7E-960FE99A383E}">
      <dgm:prSet phldrT="[Text]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>
        <a:ln w="28575">
          <a:solidFill>
            <a:schemeClr val="accent5">
              <a:lumMod val="60000"/>
              <a:lumOff val="40000"/>
            </a:schemeClr>
          </a:solidFill>
        </a:ln>
      </dgm:spPr>
      <dgm:t>
        <a:bodyPr/>
        <a:lstStyle/>
        <a:p>
          <a:r>
            <a:rPr lang="id-ID" b="1" dirty="0" smtClean="0"/>
            <a:t>PENDIDIKAN BERMUTU</a:t>
          </a:r>
          <a:endParaRPr lang="id-ID" b="1" dirty="0"/>
        </a:p>
      </dgm:t>
    </dgm:pt>
    <dgm:pt modelId="{BB2D6FE7-EBFE-4FEE-BB3D-1072A3DB91F4}" type="parTrans" cxnId="{EC5D7BB5-8629-40BA-8739-198E4CBD29E9}">
      <dgm:prSet/>
      <dgm:spPr/>
      <dgm:t>
        <a:bodyPr/>
        <a:lstStyle/>
        <a:p>
          <a:endParaRPr lang="id-ID"/>
        </a:p>
      </dgm:t>
    </dgm:pt>
    <dgm:pt modelId="{5DB72E74-0F9B-41A3-A8B0-70BF236BD190}" type="sibTrans" cxnId="{EC5D7BB5-8629-40BA-8739-198E4CBD29E9}">
      <dgm:prSet/>
      <dgm:spPr/>
      <dgm:t>
        <a:bodyPr/>
        <a:lstStyle/>
        <a:p>
          <a:endParaRPr lang="id-ID"/>
        </a:p>
      </dgm:t>
    </dgm:pt>
    <dgm:pt modelId="{507D4A33-745E-4740-9EC1-12C519310385}" type="pres">
      <dgm:prSet presAssocID="{9AD928BB-ADBF-46B3-938C-E48C5810A69C}" presName="CompostProcess" presStyleCnt="0">
        <dgm:presLayoutVars>
          <dgm:dir/>
          <dgm:resizeHandles val="exact"/>
        </dgm:presLayoutVars>
      </dgm:prSet>
      <dgm:spPr/>
    </dgm:pt>
    <dgm:pt modelId="{185C0C08-7ACD-4443-A454-F51BB1F482D0}" type="pres">
      <dgm:prSet presAssocID="{9AD928BB-ADBF-46B3-938C-E48C5810A69C}" presName="arrow" presStyleLbl="bgShp" presStyleIdx="0" presStyleCnt="1" custLinFactNeighborX="-8824" custLinFactNeighborY="909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>
        <a:ln/>
      </dgm:spPr>
    </dgm:pt>
    <dgm:pt modelId="{B66237D0-EDDB-4860-9E40-1347D43A1493}" type="pres">
      <dgm:prSet presAssocID="{9AD928BB-ADBF-46B3-938C-E48C5810A69C}" presName="linearProcess" presStyleCnt="0"/>
      <dgm:spPr/>
    </dgm:pt>
    <dgm:pt modelId="{3F2AAF42-2AEA-4386-9E6E-35A8F875F899}" type="pres">
      <dgm:prSet presAssocID="{CCDE444C-2D29-4FC9-BF40-6845F92FFE50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60ED4A6D-263C-45A0-8319-7028E1664085}" type="pres">
      <dgm:prSet presAssocID="{D5FCAF5C-0172-4B9E-8154-D12C413D08CC}" presName="sibTrans" presStyleCnt="0"/>
      <dgm:spPr/>
    </dgm:pt>
    <dgm:pt modelId="{958849CE-BA84-4C42-90BB-B40AC6E8925F}" type="pres">
      <dgm:prSet presAssocID="{974BC3F2-F493-4BA0-8A1F-37DD9A9E6740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5722D3D7-4360-4955-AB9B-056D30861D7F}" type="pres">
      <dgm:prSet presAssocID="{28E867B4-A6CA-46B7-92E1-E7BE0594777D}" presName="sibTrans" presStyleCnt="0"/>
      <dgm:spPr/>
    </dgm:pt>
    <dgm:pt modelId="{48F7D459-DE56-4709-A41E-ED0865BE61EF}" type="pres">
      <dgm:prSet presAssocID="{025F83EE-8538-4D8C-8F7E-960FE99A383E}" presName="textNode" presStyleLbl="node1" presStyleIdx="2" presStyleCnt="3">
        <dgm:presLayoutVars>
          <dgm:bulletEnabled val="1"/>
        </dgm:presLayoutVars>
      </dgm:prSet>
      <dgm:spPr>
        <a:prstGeom prst="ellipse">
          <a:avLst/>
        </a:prstGeom>
      </dgm:spPr>
      <dgm:t>
        <a:bodyPr/>
        <a:lstStyle/>
        <a:p>
          <a:endParaRPr lang="id-ID"/>
        </a:p>
      </dgm:t>
    </dgm:pt>
  </dgm:ptLst>
  <dgm:cxnLst>
    <dgm:cxn modelId="{32E631E4-7526-410F-9F99-F33051A956EF}" type="presOf" srcId="{974BC3F2-F493-4BA0-8A1F-37DD9A9E6740}" destId="{958849CE-BA84-4C42-90BB-B40AC6E8925F}" srcOrd="0" destOrd="0" presId="urn:microsoft.com/office/officeart/2005/8/layout/hProcess9"/>
    <dgm:cxn modelId="{C5D00D42-8E0C-4334-B025-6591FD49C8D8}" srcId="{9AD928BB-ADBF-46B3-938C-E48C5810A69C}" destId="{974BC3F2-F493-4BA0-8A1F-37DD9A9E6740}" srcOrd="1" destOrd="0" parTransId="{3F6BCE10-FBD7-40C8-9624-95F688285718}" sibTransId="{28E867B4-A6CA-46B7-92E1-E7BE0594777D}"/>
    <dgm:cxn modelId="{9A78F708-1754-4FDF-AF1C-95FB203A1A2F}" type="presOf" srcId="{025F83EE-8538-4D8C-8F7E-960FE99A383E}" destId="{48F7D459-DE56-4709-A41E-ED0865BE61EF}" srcOrd="0" destOrd="0" presId="urn:microsoft.com/office/officeart/2005/8/layout/hProcess9"/>
    <dgm:cxn modelId="{EC5D7BB5-8629-40BA-8739-198E4CBD29E9}" srcId="{9AD928BB-ADBF-46B3-938C-E48C5810A69C}" destId="{025F83EE-8538-4D8C-8F7E-960FE99A383E}" srcOrd="2" destOrd="0" parTransId="{BB2D6FE7-EBFE-4FEE-BB3D-1072A3DB91F4}" sibTransId="{5DB72E74-0F9B-41A3-A8B0-70BF236BD190}"/>
    <dgm:cxn modelId="{7324550C-4218-4266-B2AF-3BAFE6634C92}" srcId="{9AD928BB-ADBF-46B3-938C-E48C5810A69C}" destId="{CCDE444C-2D29-4FC9-BF40-6845F92FFE50}" srcOrd="0" destOrd="0" parTransId="{EBFC7C40-9836-424B-81CB-444362F28AD4}" sibTransId="{D5FCAF5C-0172-4B9E-8154-D12C413D08CC}"/>
    <dgm:cxn modelId="{109B0513-7C1E-443A-853A-1C1E190AB689}" type="presOf" srcId="{CCDE444C-2D29-4FC9-BF40-6845F92FFE50}" destId="{3F2AAF42-2AEA-4386-9E6E-35A8F875F899}" srcOrd="0" destOrd="0" presId="urn:microsoft.com/office/officeart/2005/8/layout/hProcess9"/>
    <dgm:cxn modelId="{C3108EA6-C937-4990-BF65-A05E78432C06}" type="presOf" srcId="{9AD928BB-ADBF-46B3-938C-E48C5810A69C}" destId="{507D4A33-745E-4740-9EC1-12C519310385}" srcOrd="0" destOrd="0" presId="urn:microsoft.com/office/officeart/2005/8/layout/hProcess9"/>
    <dgm:cxn modelId="{E8367F2F-73BD-4F1B-8133-A77AB4393BC8}" type="presParOf" srcId="{507D4A33-745E-4740-9EC1-12C519310385}" destId="{185C0C08-7ACD-4443-A454-F51BB1F482D0}" srcOrd="0" destOrd="0" presId="urn:microsoft.com/office/officeart/2005/8/layout/hProcess9"/>
    <dgm:cxn modelId="{85B9DBD3-9559-4C81-85EF-50B125D91BB4}" type="presParOf" srcId="{507D4A33-745E-4740-9EC1-12C519310385}" destId="{B66237D0-EDDB-4860-9E40-1347D43A1493}" srcOrd="1" destOrd="0" presId="urn:microsoft.com/office/officeart/2005/8/layout/hProcess9"/>
    <dgm:cxn modelId="{86DE5A86-C53D-4D8F-8056-743C6B4EC06E}" type="presParOf" srcId="{B66237D0-EDDB-4860-9E40-1347D43A1493}" destId="{3F2AAF42-2AEA-4386-9E6E-35A8F875F899}" srcOrd="0" destOrd="0" presId="urn:microsoft.com/office/officeart/2005/8/layout/hProcess9"/>
    <dgm:cxn modelId="{85B14836-A457-48BB-92DE-8EC258D3192C}" type="presParOf" srcId="{B66237D0-EDDB-4860-9E40-1347D43A1493}" destId="{60ED4A6D-263C-45A0-8319-7028E1664085}" srcOrd="1" destOrd="0" presId="urn:microsoft.com/office/officeart/2005/8/layout/hProcess9"/>
    <dgm:cxn modelId="{621B6F23-5FF2-45E6-8223-1D45771DBCA2}" type="presParOf" srcId="{B66237D0-EDDB-4860-9E40-1347D43A1493}" destId="{958849CE-BA84-4C42-90BB-B40AC6E8925F}" srcOrd="2" destOrd="0" presId="urn:microsoft.com/office/officeart/2005/8/layout/hProcess9"/>
    <dgm:cxn modelId="{322F3A93-F3C8-4522-92B1-DDDA14C1EEB0}" type="presParOf" srcId="{B66237D0-EDDB-4860-9E40-1347D43A1493}" destId="{5722D3D7-4360-4955-AB9B-056D30861D7F}" srcOrd="3" destOrd="0" presId="urn:microsoft.com/office/officeart/2005/8/layout/hProcess9"/>
    <dgm:cxn modelId="{73E6BFAB-4BFD-4926-B543-88CD57FA59BB}" type="presParOf" srcId="{B66237D0-EDDB-4860-9E40-1347D43A1493}" destId="{48F7D459-DE56-4709-A41E-ED0865BE61EF}" srcOrd="4" destOrd="0" presId="urn:microsoft.com/office/officeart/2005/8/layout/hProcess9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4EED8DC-14EE-4667-83AD-A346E84DC85E}" type="doc">
      <dgm:prSet loTypeId="urn:microsoft.com/office/officeart/2005/8/layout/hList9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d-ID"/>
        </a:p>
      </dgm:t>
    </dgm:pt>
    <dgm:pt modelId="{28A6B751-7990-44E5-AEDE-634A20A486F0}">
      <dgm:prSet phldrT="[Text]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id-ID" b="1" dirty="0" smtClean="0"/>
            <a:t>GURU PROFESIONAL</a:t>
          </a:r>
          <a:endParaRPr lang="id-ID" b="1" dirty="0"/>
        </a:p>
      </dgm:t>
    </dgm:pt>
    <dgm:pt modelId="{66D82084-144C-4807-A921-5F6E43C336BC}" type="parTrans" cxnId="{B17DA7DF-5DA2-42DC-958D-F4894ED882AE}">
      <dgm:prSet/>
      <dgm:spPr/>
      <dgm:t>
        <a:bodyPr/>
        <a:lstStyle/>
        <a:p>
          <a:endParaRPr lang="id-ID"/>
        </a:p>
      </dgm:t>
    </dgm:pt>
    <dgm:pt modelId="{4C86883E-91AC-4942-A4D0-B1310246DA77}" type="sibTrans" cxnId="{B17DA7DF-5DA2-42DC-958D-F4894ED882AE}">
      <dgm:prSet/>
      <dgm:spPr/>
      <dgm:t>
        <a:bodyPr/>
        <a:lstStyle/>
        <a:p>
          <a:endParaRPr lang="id-ID"/>
        </a:p>
      </dgm:t>
    </dgm:pt>
    <dgm:pt modelId="{7F951253-FA42-4ECB-A3CA-FC05C533E851}">
      <dgm:prSet phldrT="[Text]">
        <dgm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id-ID" b="1" dirty="0" smtClean="0">
              <a:solidFill>
                <a:schemeClr val="bg1"/>
              </a:solidFill>
            </a:rPr>
            <a:t>S-1/D-IV</a:t>
          </a:r>
          <a:endParaRPr lang="id-ID" b="1" dirty="0">
            <a:solidFill>
              <a:schemeClr val="bg1"/>
            </a:solidFill>
          </a:endParaRPr>
        </a:p>
      </dgm:t>
    </dgm:pt>
    <dgm:pt modelId="{25221684-6282-4551-92D1-8A646052069E}" type="parTrans" cxnId="{C6FBCBD3-4878-4934-B0D3-D996277111DC}">
      <dgm:prSet/>
      <dgm:spPr/>
      <dgm:t>
        <a:bodyPr/>
        <a:lstStyle/>
        <a:p>
          <a:endParaRPr lang="id-ID"/>
        </a:p>
      </dgm:t>
    </dgm:pt>
    <dgm:pt modelId="{8BAC5838-9732-411D-A958-34CB2F4977DC}" type="sibTrans" cxnId="{C6FBCBD3-4878-4934-B0D3-D996277111DC}">
      <dgm:prSet/>
      <dgm:spPr/>
      <dgm:t>
        <a:bodyPr/>
        <a:lstStyle/>
        <a:p>
          <a:endParaRPr lang="id-ID"/>
        </a:p>
      </dgm:t>
    </dgm:pt>
    <dgm:pt modelId="{1166E090-622A-46AD-AA7B-38E28A6E8B41}">
      <dgm:prSet phldrT="[Text]">
        <dgm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id-ID" b="1" dirty="0" smtClean="0">
              <a:solidFill>
                <a:schemeClr val="bg1"/>
              </a:solidFill>
            </a:rPr>
            <a:t>MEMILIKI KOMPETENSI</a:t>
          </a:r>
          <a:endParaRPr lang="id-ID" b="1" dirty="0">
            <a:solidFill>
              <a:schemeClr val="bg1"/>
            </a:solidFill>
          </a:endParaRPr>
        </a:p>
      </dgm:t>
    </dgm:pt>
    <dgm:pt modelId="{D15DF837-2CC9-4AF5-905D-EDEB225E2F22}" type="parTrans" cxnId="{9BA33492-9B9E-4E36-A7B4-2DFC79013CEE}">
      <dgm:prSet/>
      <dgm:spPr/>
      <dgm:t>
        <a:bodyPr/>
        <a:lstStyle/>
        <a:p>
          <a:endParaRPr lang="id-ID"/>
        </a:p>
      </dgm:t>
    </dgm:pt>
    <dgm:pt modelId="{FBBB9EBF-E201-4ADE-A580-074624A228A7}" type="sibTrans" cxnId="{9BA33492-9B9E-4E36-A7B4-2DFC79013CEE}">
      <dgm:prSet/>
      <dgm:spPr/>
      <dgm:t>
        <a:bodyPr/>
        <a:lstStyle/>
        <a:p>
          <a:endParaRPr lang="id-ID"/>
        </a:p>
      </dgm:t>
    </dgm:pt>
    <dgm:pt modelId="{3F601750-BA8E-4AE5-8DA4-7177C1389552}">
      <dgm:prSet phldrT="[Text]">
        <dgm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id-ID" b="1" dirty="0" smtClean="0">
              <a:solidFill>
                <a:schemeClr val="bg1"/>
              </a:solidFill>
            </a:rPr>
            <a:t>BERSERTIFIKAT PENDIDIK</a:t>
          </a:r>
          <a:endParaRPr lang="id-ID" b="1" dirty="0">
            <a:solidFill>
              <a:schemeClr val="bg1"/>
            </a:solidFill>
          </a:endParaRPr>
        </a:p>
      </dgm:t>
    </dgm:pt>
    <dgm:pt modelId="{A4550E87-AB28-45C7-96F7-7FF64907D7DF}" type="parTrans" cxnId="{29D4BAE8-3849-4612-AE32-77BBC5637E92}">
      <dgm:prSet/>
      <dgm:spPr/>
      <dgm:t>
        <a:bodyPr/>
        <a:lstStyle/>
        <a:p>
          <a:endParaRPr lang="id-ID"/>
        </a:p>
      </dgm:t>
    </dgm:pt>
    <dgm:pt modelId="{97508EA5-77E2-4960-A77C-77C80FBA8B33}" type="sibTrans" cxnId="{29D4BAE8-3849-4612-AE32-77BBC5637E92}">
      <dgm:prSet/>
      <dgm:spPr/>
      <dgm:t>
        <a:bodyPr/>
        <a:lstStyle/>
        <a:p>
          <a:endParaRPr lang="id-ID"/>
        </a:p>
      </dgm:t>
    </dgm:pt>
    <dgm:pt modelId="{171CC2BE-5975-4ADB-8682-B5569F9257E0}" type="pres">
      <dgm:prSet presAssocID="{C4EED8DC-14EE-4667-83AD-A346E84DC85E}" presName="list" presStyleCnt="0">
        <dgm:presLayoutVars>
          <dgm:dir/>
          <dgm:animLvl val="lvl"/>
        </dgm:presLayoutVars>
      </dgm:prSet>
      <dgm:spPr/>
      <dgm:t>
        <a:bodyPr/>
        <a:lstStyle/>
        <a:p>
          <a:endParaRPr lang="id-ID"/>
        </a:p>
      </dgm:t>
    </dgm:pt>
    <dgm:pt modelId="{059CD8A1-6145-48C3-96D4-E1B40ABEA8BF}" type="pres">
      <dgm:prSet presAssocID="{28A6B751-7990-44E5-AEDE-634A20A486F0}" presName="posSpace" presStyleCnt="0"/>
      <dgm:spPr/>
    </dgm:pt>
    <dgm:pt modelId="{FCDCE2F0-ABB5-40A9-906F-9F441141303C}" type="pres">
      <dgm:prSet presAssocID="{28A6B751-7990-44E5-AEDE-634A20A486F0}" presName="vertFlow" presStyleCnt="0"/>
      <dgm:spPr/>
    </dgm:pt>
    <dgm:pt modelId="{CA00B061-B63E-43F0-8456-EB5474D396F4}" type="pres">
      <dgm:prSet presAssocID="{28A6B751-7990-44E5-AEDE-634A20A486F0}" presName="topSpace" presStyleCnt="0"/>
      <dgm:spPr/>
    </dgm:pt>
    <dgm:pt modelId="{D982A647-737B-4D0F-B441-479D510D2656}" type="pres">
      <dgm:prSet presAssocID="{28A6B751-7990-44E5-AEDE-634A20A486F0}" presName="firstComp" presStyleCnt="0"/>
      <dgm:spPr/>
    </dgm:pt>
    <dgm:pt modelId="{D1FAEF4A-FCDC-49B0-B5D5-644D948E61D6}" type="pres">
      <dgm:prSet presAssocID="{28A6B751-7990-44E5-AEDE-634A20A486F0}" presName="firstChild" presStyleLbl="bgAccFollowNode1" presStyleIdx="0" presStyleCnt="3" custScaleY="27963"/>
      <dgm:spPr/>
      <dgm:t>
        <a:bodyPr/>
        <a:lstStyle/>
        <a:p>
          <a:endParaRPr lang="id-ID"/>
        </a:p>
      </dgm:t>
    </dgm:pt>
    <dgm:pt modelId="{A4D2F4EC-27AA-4660-A02B-5AEB4E8768E8}" type="pres">
      <dgm:prSet presAssocID="{28A6B751-7990-44E5-AEDE-634A20A486F0}" presName="firstChildTx" presStyleLbl="b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F4178DE1-FF1C-4D50-9536-579F7A7CABC3}" type="pres">
      <dgm:prSet presAssocID="{1166E090-622A-46AD-AA7B-38E28A6E8B41}" presName="comp" presStyleCnt="0"/>
      <dgm:spPr/>
    </dgm:pt>
    <dgm:pt modelId="{23BEC7A4-8393-4ADB-A433-2C271C37D8DE}" type="pres">
      <dgm:prSet presAssocID="{1166E090-622A-46AD-AA7B-38E28A6E8B41}" presName="child" presStyleLbl="bgAccFollowNode1" presStyleIdx="1" presStyleCnt="3" custScaleY="28282"/>
      <dgm:spPr/>
      <dgm:t>
        <a:bodyPr/>
        <a:lstStyle/>
        <a:p>
          <a:endParaRPr lang="id-ID"/>
        </a:p>
      </dgm:t>
    </dgm:pt>
    <dgm:pt modelId="{F476DBD1-B035-403F-B4A7-B25E4FDA8CFB}" type="pres">
      <dgm:prSet presAssocID="{1166E090-622A-46AD-AA7B-38E28A6E8B41}" presName="childTx" presStyleLbl="b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42173CD2-E6B3-42E5-AB69-7DD2F08AAD77}" type="pres">
      <dgm:prSet presAssocID="{3F601750-BA8E-4AE5-8DA4-7177C1389552}" presName="comp" presStyleCnt="0"/>
      <dgm:spPr/>
    </dgm:pt>
    <dgm:pt modelId="{97458C04-858A-483D-BD94-76C834FBE465}" type="pres">
      <dgm:prSet presAssocID="{3F601750-BA8E-4AE5-8DA4-7177C1389552}" presName="child" presStyleLbl="bgAccFollowNode1" presStyleIdx="2" presStyleCnt="3" custScaleY="25712"/>
      <dgm:spPr/>
      <dgm:t>
        <a:bodyPr/>
        <a:lstStyle/>
        <a:p>
          <a:endParaRPr lang="id-ID"/>
        </a:p>
      </dgm:t>
    </dgm:pt>
    <dgm:pt modelId="{E17315D5-8898-4073-8803-F4AEC5A55A73}" type="pres">
      <dgm:prSet presAssocID="{3F601750-BA8E-4AE5-8DA4-7177C1389552}" presName="childTx" presStyleLbl="b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4136B80B-CEB8-4811-A48E-CC6BB7C33FB1}" type="pres">
      <dgm:prSet presAssocID="{28A6B751-7990-44E5-AEDE-634A20A486F0}" presName="negSpace" presStyleCnt="0"/>
      <dgm:spPr/>
    </dgm:pt>
    <dgm:pt modelId="{150092B2-9AE4-4BF0-8D59-ED53123D56BF}" type="pres">
      <dgm:prSet presAssocID="{28A6B751-7990-44E5-AEDE-634A20A486F0}" presName="circle" presStyleLbl="node1" presStyleIdx="0" presStyleCnt="1"/>
      <dgm:spPr/>
      <dgm:t>
        <a:bodyPr/>
        <a:lstStyle/>
        <a:p>
          <a:endParaRPr lang="id-ID"/>
        </a:p>
      </dgm:t>
    </dgm:pt>
  </dgm:ptLst>
  <dgm:cxnLst>
    <dgm:cxn modelId="{7F6CF7D9-2899-4CAA-B7B7-2D7D681544B0}" type="presOf" srcId="{7F951253-FA42-4ECB-A3CA-FC05C533E851}" destId="{A4D2F4EC-27AA-4660-A02B-5AEB4E8768E8}" srcOrd="1" destOrd="0" presId="urn:microsoft.com/office/officeart/2005/8/layout/hList9"/>
    <dgm:cxn modelId="{8787317D-60B3-495E-858C-FBB51D2967C6}" type="presOf" srcId="{C4EED8DC-14EE-4667-83AD-A346E84DC85E}" destId="{171CC2BE-5975-4ADB-8682-B5569F9257E0}" srcOrd="0" destOrd="0" presId="urn:microsoft.com/office/officeart/2005/8/layout/hList9"/>
    <dgm:cxn modelId="{B17DA7DF-5DA2-42DC-958D-F4894ED882AE}" srcId="{C4EED8DC-14EE-4667-83AD-A346E84DC85E}" destId="{28A6B751-7990-44E5-AEDE-634A20A486F0}" srcOrd="0" destOrd="0" parTransId="{66D82084-144C-4807-A921-5F6E43C336BC}" sibTransId="{4C86883E-91AC-4942-A4D0-B1310246DA77}"/>
    <dgm:cxn modelId="{C6FBCBD3-4878-4934-B0D3-D996277111DC}" srcId="{28A6B751-7990-44E5-AEDE-634A20A486F0}" destId="{7F951253-FA42-4ECB-A3CA-FC05C533E851}" srcOrd="0" destOrd="0" parTransId="{25221684-6282-4551-92D1-8A646052069E}" sibTransId="{8BAC5838-9732-411D-A958-34CB2F4977DC}"/>
    <dgm:cxn modelId="{43FED1E7-EE59-42DB-9019-02943690CB0F}" type="presOf" srcId="{7F951253-FA42-4ECB-A3CA-FC05C533E851}" destId="{D1FAEF4A-FCDC-49B0-B5D5-644D948E61D6}" srcOrd="0" destOrd="0" presId="urn:microsoft.com/office/officeart/2005/8/layout/hList9"/>
    <dgm:cxn modelId="{29D4BAE8-3849-4612-AE32-77BBC5637E92}" srcId="{28A6B751-7990-44E5-AEDE-634A20A486F0}" destId="{3F601750-BA8E-4AE5-8DA4-7177C1389552}" srcOrd="2" destOrd="0" parTransId="{A4550E87-AB28-45C7-96F7-7FF64907D7DF}" sibTransId="{97508EA5-77E2-4960-A77C-77C80FBA8B33}"/>
    <dgm:cxn modelId="{D4FBBA8E-FA53-4BBC-84F0-D874C4128388}" type="presOf" srcId="{3F601750-BA8E-4AE5-8DA4-7177C1389552}" destId="{97458C04-858A-483D-BD94-76C834FBE465}" srcOrd="0" destOrd="0" presId="urn:microsoft.com/office/officeart/2005/8/layout/hList9"/>
    <dgm:cxn modelId="{2808B09C-6A99-43E5-96A0-6E98D3D5AB7C}" type="presOf" srcId="{28A6B751-7990-44E5-AEDE-634A20A486F0}" destId="{150092B2-9AE4-4BF0-8D59-ED53123D56BF}" srcOrd="0" destOrd="0" presId="urn:microsoft.com/office/officeart/2005/8/layout/hList9"/>
    <dgm:cxn modelId="{9BA33492-9B9E-4E36-A7B4-2DFC79013CEE}" srcId="{28A6B751-7990-44E5-AEDE-634A20A486F0}" destId="{1166E090-622A-46AD-AA7B-38E28A6E8B41}" srcOrd="1" destOrd="0" parTransId="{D15DF837-2CC9-4AF5-905D-EDEB225E2F22}" sibTransId="{FBBB9EBF-E201-4ADE-A580-074624A228A7}"/>
    <dgm:cxn modelId="{DFF8EDEA-DA68-43B4-852D-6996A646B13C}" type="presOf" srcId="{1166E090-622A-46AD-AA7B-38E28A6E8B41}" destId="{23BEC7A4-8393-4ADB-A433-2C271C37D8DE}" srcOrd="0" destOrd="0" presId="urn:microsoft.com/office/officeart/2005/8/layout/hList9"/>
    <dgm:cxn modelId="{FFA664F4-DDF0-474E-9898-ABD0FE2E44BC}" type="presOf" srcId="{1166E090-622A-46AD-AA7B-38E28A6E8B41}" destId="{F476DBD1-B035-403F-B4A7-B25E4FDA8CFB}" srcOrd="1" destOrd="0" presId="urn:microsoft.com/office/officeart/2005/8/layout/hList9"/>
    <dgm:cxn modelId="{D78AF622-1584-40AB-B432-1149FE038FDF}" type="presOf" srcId="{3F601750-BA8E-4AE5-8DA4-7177C1389552}" destId="{E17315D5-8898-4073-8803-F4AEC5A55A73}" srcOrd="1" destOrd="0" presId="urn:microsoft.com/office/officeart/2005/8/layout/hList9"/>
    <dgm:cxn modelId="{12D11698-A550-4766-83FC-2E0F9E34AA4B}" type="presParOf" srcId="{171CC2BE-5975-4ADB-8682-B5569F9257E0}" destId="{059CD8A1-6145-48C3-96D4-E1B40ABEA8BF}" srcOrd="0" destOrd="0" presId="urn:microsoft.com/office/officeart/2005/8/layout/hList9"/>
    <dgm:cxn modelId="{E6FB8393-4872-41B9-B0A9-0E7C0FBBD251}" type="presParOf" srcId="{171CC2BE-5975-4ADB-8682-B5569F9257E0}" destId="{FCDCE2F0-ABB5-40A9-906F-9F441141303C}" srcOrd="1" destOrd="0" presId="urn:microsoft.com/office/officeart/2005/8/layout/hList9"/>
    <dgm:cxn modelId="{EB985AF2-956B-4F9F-B526-35586AB5E075}" type="presParOf" srcId="{FCDCE2F0-ABB5-40A9-906F-9F441141303C}" destId="{CA00B061-B63E-43F0-8456-EB5474D396F4}" srcOrd="0" destOrd="0" presId="urn:microsoft.com/office/officeart/2005/8/layout/hList9"/>
    <dgm:cxn modelId="{65172967-52AA-49A6-B341-C156C67E3C2B}" type="presParOf" srcId="{FCDCE2F0-ABB5-40A9-906F-9F441141303C}" destId="{D982A647-737B-4D0F-B441-479D510D2656}" srcOrd="1" destOrd="0" presId="urn:microsoft.com/office/officeart/2005/8/layout/hList9"/>
    <dgm:cxn modelId="{392249D9-61E2-466F-8188-F0A35B13BA22}" type="presParOf" srcId="{D982A647-737B-4D0F-B441-479D510D2656}" destId="{D1FAEF4A-FCDC-49B0-B5D5-644D948E61D6}" srcOrd="0" destOrd="0" presId="urn:microsoft.com/office/officeart/2005/8/layout/hList9"/>
    <dgm:cxn modelId="{EEDEBCF3-0133-4491-BD91-E5AB53920FF9}" type="presParOf" srcId="{D982A647-737B-4D0F-B441-479D510D2656}" destId="{A4D2F4EC-27AA-4660-A02B-5AEB4E8768E8}" srcOrd="1" destOrd="0" presId="urn:microsoft.com/office/officeart/2005/8/layout/hList9"/>
    <dgm:cxn modelId="{34541D51-D757-4D42-B6F8-5BE7FB1EA36C}" type="presParOf" srcId="{FCDCE2F0-ABB5-40A9-906F-9F441141303C}" destId="{F4178DE1-FF1C-4D50-9536-579F7A7CABC3}" srcOrd="2" destOrd="0" presId="urn:microsoft.com/office/officeart/2005/8/layout/hList9"/>
    <dgm:cxn modelId="{C51ED117-26B4-4201-8D50-06AED4FC0298}" type="presParOf" srcId="{F4178DE1-FF1C-4D50-9536-579F7A7CABC3}" destId="{23BEC7A4-8393-4ADB-A433-2C271C37D8DE}" srcOrd="0" destOrd="0" presId="urn:microsoft.com/office/officeart/2005/8/layout/hList9"/>
    <dgm:cxn modelId="{68E394F5-17A6-4B77-955E-4A3929F417B8}" type="presParOf" srcId="{F4178DE1-FF1C-4D50-9536-579F7A7CABC3}" destId="{F476DBD1-B035-403F-B4A7-B25E4FDA8CFB}" srcOrd="1" destOrd="0" presId="urn:microsoft.com/office/officeart/2005/8/layout/hList9"/>
    <dgm:cxn modelId="{2524D3D6-FD30-48D8-877D-630BA517DF6E}" type="presParOf" srcId="{FCDCE2F0-ABB5-40A9-906F-9F441141303C}" destId="{42173CD2-E6B3-42E5-AB69-7DD2F08AAD77}" srcOrd="3" destOrd="0" presId="urn:microsoft.com/office/officeart/2005/8/layout/hList9"/>
    <dgm:cxn modelId="{0159AFE7-5F6B-42AF-95AA-F734C7555FEA}" type="presParOf" srcId="{42173CD2-E6B3-42E5-AB69-7DD2F08AAD77}" destId="{97458C04-858A-483D-BD94-76C834FBE465}" srcOrd="0" destOrd="0" presId="urn:microsoft.com/office/officeart/2005/8/layout/hList9"/>
    <dgm:cxn modelId="{617CAC7D-745F-494F-8147-D8F6EE0C9525}" type="presParOf" srcId="{42173CD2-E6B3-42E5-AB69-7DD2F08AAD77}" destId="{E17315D5-8898-4073-8803-F4AEC5A55A73}" srcOrd="1" destOrd="0" presId="urn:microsoft.com/office/officeart/2005/8/layout/hList9"/>
    <dgm:cxn modelId="{A1884FCB-C1C8-4C4E-B19A-33665165FEB7}" type="presParOf" srcId="{171CC2BE-5975-4ADB-8682-B5569F9257E0}" destId="{4136B80B-CEB8-4811-A48E-CC6BB7C33FB1}" srcOrd="2" destOrd="0" presId="urn:microsoft.com/office/officeart/2005/8/layout/hList9"/>
    <dgm:cxn modelId="{04A18E51-24CB-4DD6-9C4C-0BF55CE11AF1}" type="presParOf" srcId="{171CC2BE-5975-4ADB-8682-B5569F9257E0}" destId="{150092B2-9AE4-4BF0-8D59-ED53123D56BF}" srcOrd="3" destOrd="0" presId="urn:microsoft.com/office/officeart/2005/8/layout/hList9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6302ED3-DA4E-44A9-AAFE-9CCCD6F5B319}" type="doc">
      <dgm:prSet loTypeId="urn:microsoft.com/office/officeart/2005/8/layout/list1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id-ID"/>
        </a:p>
      </dgm:t>
    </dgm:pt>
    <dgm:pt modelId="{BE2777B2-2775-419B-8015-7C498132BD1D}">
      <dgm:prSet phldrT="[Text]" custT="1"/>
      <dgm:spPr/>
      <dgm:t>
        <a:bodyPr/>
        <a:lstStyle/>
        <a:p>
          <a:r>
            <a:rPr lang="en-US" sz="2100" b="1" dirty="0" err="1" smtClean="0"/>
            <a:t>Menentukan</a:t>
          </a:r>
          <a:r>
            <a:rPr lang="en-US" sz="2100" b="1" dirty="0" smtClean="0"/>
            <a:t> </a:t>
          </a:r>
          <a:r>
            <a:rPr lang="en-US" sz="2100" b="1" dirty="0" err="1" smtClean="0"/>
            <a:t>kelayakan</a:t>
          </a:r>
          <a:r>
            <a:rPr lang="en-US" sz="2100" b="1" dirty="0" smtClean="0"/>
            <a:t> guru </a:t>
          </a:r>
          <a:r>
            <a:rPr lang="en-US" sz="2100" b="1" dirty="0" err="1" smtClean="0"/>
            <a:t>dalam</a:t>
          </a:r>
          <a:r>
            <a:rPr lang="en-US" sz="2100" b="1" dirty="0" smtClean="0"/>
            <a:t> </a:t>
          </a:r>
          <a:r>
            <a:rPr lang="en-US" sz="2100" b="1" dirty="0" err="1" smtClean="0"/>
            <a:t>melaksanakan</a:t>
          </a:r>
          <a:r>
            <a:rPr lang="en-US" sz="2100" b="1" dirty="0" smtClean="0"/>
            <a:t> </a:t>
          </a:r>
          <a:r>
            <a:rPr lang="en-US" sz="2100" b="1" dirty="0" err="1" smtClean="0"/>
            <a:t>tugas</a:t>
          </a:r>
          <a:r>
            <a:rPr lang="en-US" sz="2100" b="1" dirty="0" smtClean="0"/>
            <a:t> </a:t>
          </a:r>
          <a:r>
            <a:rPr lang="en-US" sz="2100" b="1" dirty="0" err="1" smtClean="0"/>
            <a:t>sebagai</a:t>
          </a:r>
          <a:r>
            <a:rPr lang="en-US" sz="2100" b="1" dirty="0" smtClean="0"/>
            <a:t> </a:t>
          </a:r>
          <a:r>
            <a:rPr lang="en-US" sz="2100" b="1" dirty="0" err="1" smtClean="0"/>
            <a:t>agen</a:t>
          </a:r>
          <a:r>
            <a:rPr lang="en-US" sz="2100" b="1" dirty="0" smtClean="0"/>
            <a:t> </a:t>
          </a:r>
          <a:r>
            <a:rPr lang="en-US" sz="2100" b="1" dirty="0" err="1" smtClean="0"/>
            <a:t>pembelajaran</a:t>
          </a:r>
          <a:endParaRPr lang="id-ID" sz="2100" b="1" dirty="0"/>
        </a:p>
      </dgm:t>
    </dgm:pt>
    <dgm:pt modelId="{9B6D9A5D-40A8-4137-B312-9F38811420AF}" type="parTrans" cxnId="{7AF5FE3A-FAEA-440E-995E-956CA091D8AA}">
      <dgm:prSet/>
      <dgm:spPr/>
      <dgm:t>
        <a:bodyPr/>
        <a:lstStyle/>
        <a:p>
          <a:endParaRPr lang="id-ID"/>
        </a:p>
      </dgm:t>
    </dgm:pt>
    <dgm:pt modelId="{D068B5B7-467F-49DD-8088-AC10CB77E439}" type="sibTrans" cxnId="{7AF5FE3A-FAEA-440E-995E-956CA091D8AA}">
      <dgm:prSet/>
      <dgm:spPr/>
      <dgm:t>
        <a:bodyPr/>
        <a:lstStyle/>
        <a:p>
          <a:endParaRPr lang="id-ID"/>
        </a:p>
      </dgm:t>
    </dgm:pt>
    <dgm:pt modelId="{81F4BD84-A13B-4DEE-8898-CC0A843CCFA6}">
      <dgm:prSet phldrT="[Text]" custT="1"/>
      <dgm:spPr/>
      <dgm:t>
        <a:bodyPr/>
        <a:lstStyle/>
        <a:p>
          <a:r>
            <a:rPr lang="en-US" sz="2400" b="1" dirty="0" err="1" smtClean="0"/>
            <a:t>Meningkatkan</a:t>
          </a:r>
          <a:r>
            <a:rPr lang="en-US" sz="2400" b="1" dirty="0" smtClean="0"/>
            <a:t> </a:t>
          </a:r>
          <a:r>
            <a:rPr lang="en-US" sz="2400" b="1" dirty="0" err="1" smtClean="0"/>
            <a:t>profesionalitas</a:t>
          </a:r>
          <a:r>
            <a:rPr lang="en-US" sz="2400" b="1" dirty="0" smtClean="0"/>
            <a:t> guru</a:t>
          </a:r>
          <a:endParaRPr lang="id-ID" sz="2400" b="1" dirty="0"/>
        </a:p>
      </dgm:t>
    </dgm:pt>
    <dgm:pt modelId="{55539E29-AE3C-44C4-A420-70C1C181384A}" type="parTrans" cxnId="{AE73B3BF-6049-4DF2-BA82-FD3EB3C99B78}">
      <dgm:prSet/>
      <dgm:spPr/>
      <dgm:t>
        <a:bodyPr/>
        <a:lstStyle/>
        <a:p>
          <a:endParaRPr lang="id-ID"/>
        </a:p>
      </dgm:t>
    </dgm:pt>
    <dgm:pt modelId="{4F76CFC2-A4F4-43F8-8DC0-0F6D865E7AE2}" type="sibTrans" cxnId="{AE73B3BF-6049-4DF2-BA82-FD3EB3C99B78}">
      <dgm:prSet/>
      <dgm:spPr/>
      <dgm:t>
        <a:bodyPr/>
        <a:lstStyle/>
        <a:p>
          <a:endParaRPr lang="id-ID"/>
        </a:p>
      </dgm:t>
    </dgm:pt>
    <dgm:pt modelId="{FA22B364-BF62-496B-AAB4-3DF5C97E6A87}">
      <dgm:prSet phldrT="[Text]" custT="1"/>
      <dgm:spPr/>
      <dgm:t>
        <a:bodyPr/>
        <a:lstStyle/>
        <a:p>
          <a:r>
            <a:rPr lang="en-US" sz="2400" b="1" dirty="0" err="1" smtClean="0"/>
            <a:t>Meningkatkan</a:t>
          </a:r>
          <a:r>
            <a:rPr lang="en-US" sz="2400" b="1" dirty="0" smtClean="0"/>
            <a:t> </a:t>
          </a:r>
          <a:r>
            <a:rPr lang="id-ID" sz="2400" b="1" dirty="0" smtClean="0"/>
            <a:t>mutu </a:t>
          </a:r>
          <a:r>
            <a:rPr lang="en-US" sz="2400" b="1" dirty="0" err="1" smtClean="0"/>
            <a:t>proses</a:t>
          </a:r>
          <a:r>
            <a:rPr lang="en-US" sz="2400" b="1" dirty="0" smtClean="0"/>
            <a:t> </a:t>
          </a:r>
          <a:r>
            <a:rPr lang="en-US" sz="2400" b="1" dirty="0" err="1" smtClean="0"/>
            <a:t>dan</a:t>
          </a:r>
          <a:r>
            <a:rPr lang="en-US" sz="2400" b="1" dirty="0" smtClean="0"/>
            <a:t> </a:t>
          </a:r>
          <a:r>
            <a:rPr lang="en-US" sz="2400" b="1" dirty="0" err="1" smtClean="0"/>
            <a:t>hasil</a:t>
          </a:r>
          <a:r>
            <a:rPr lang="en-US" sz="2400" b="1" dirty="0" smtClean="0"/>
            <a:t> </a:t>
          </a:r>
          <a:r>
            <a:rPr lang="en-US" sz="2400" b="1" dirty="0" err="1" smtClean="0"/>
            <a:t>pendidikan</a:t>
          </a:r>
          <a:endParaRPr lang="id-ID" sz="2400" b="1" dirty="0"/>
        </a:p>
      </dgm:t>
    </dgm:pt>
    <dgm:pt modelId="{25C427CE-F7E9-4D42-A8F1-407BD067F309}" type="parTrans" cxnId="{39EE33C5-E3AA-41E6-BD35-096EA79D4BD2}">
      <dgm:prSet/>
      <dgm:spPr/>
      <dgm:t>
        <a:bodyPr/>
        <a:lstStyle/>
        <a:p>
          <a:endParaRPr lang="id-ID"/>
        </a:p>
      </dgm:t>
    </dgm:pt>
    <dgm:pt modelId="{269E4A0E-01DE-407C-9C3C-B82106625A06}" type="sibTrans" cxnId="{39EE33C5-E3AA-41E6-BD35-096EA79D4BD2}">
      <dgm:prSet/>
      <dgm:spPr/>
      <dgm:t>
        <a:bodyPr/>
        <a:lstStyle/>
        <a:p>
          <a:endParaRPr lang="id-ID"/>
        </a:p>
      </dgm:t>
    </dgm:pt>
    <dgm:pt modelId="{8E212337-0EC1-495D-A25A-43AC2739DA5A}">
      <dgm:prSet phldrT="[Text]" custT="1"/>
      <dgm:spPr/>
      <dgm:t>
        <a:bodyPr/>
        <a:lstStyle/>
        <a:p>
          <a:r>
            <a:rPr lang="en-US" sz="2400" b="1" smtClean="0"/>
            <a:t>Meningkatkan martabat guru</a:t>
          </a:r>
          <a:endParaRPr lang="id-ID" sz="2400" b="1" dirty="0"/>
        </a:p>
      </dgm:t>
    </dgm:pt>
    <dgm:pt modelId="{8F8669AF-8D42-4951-A1C8-DE0F59546BDD}" type="parTrans" cxnId="{CD70D721-A21E-4D27-A2DD-0E32AC69098A}">
      <dgm:prSet/>
      <dgm:spPr/>
      <dgm:t>
        <a:bodyPr/>
        <a:lstStyle/>
        <a:p>
          <a:endParaRPr lang="id-ID"/>
        </a:p>
      </dgm:t>
    </dgm:pt>
    <dgm:pt modelId="{0E6DFF71-7647-43B4-A496-DFE6D60F218D}" type="sibTrans" cxnId="{CD70D721-A21E-4D27-A2DD-0E32AC69098A}">
      <dgm:prSet/>
      <dgm:spPr/>
      <dgm:t>
        <a:bodyPr/>
        <a:lstStyle/>
        <a:p>
          <a:endParaRPr lang="id-ID"/>
        </a:p>
      </dgm:t>
    </dgm:pt>
    <dgm:pt modelId="{A060A46F-AAF5-4E02-9B5E-52B6B07A6B33}">
      <dgm:prSet phldrT="[Text]" custT="1"/>
      <dgm:spPr/>
      <dgm:t>
        <a:bodyPr/>
        <a:lstStyle/>
        <a:p>
          <a:r>
            <a:rPr lang="id-ID" sz="2400" b="1" dirty="0" smtClean="0"/>
            <a:t>Mempercepat terwujudnya tujuan pendidikan nasional</a:t>
          </a:r>
          <a:endParaRPr lang="id-ID" sz="2400" b="1" dirty="0"/>
        </a:p>
      </dgm:t>
    </dgm:pt>
    <dgm:pt modelId="{B981E5A4-5728-4ED8-8DF2-2DC7033123F9}" type="parTrans" cxnId="{C80DE011-1056-4330-8344-6CBC083B1DEA}">
      <dgm:prSet/>
      <dgm:spPr/>
      <dgm:t>
        <a:bodyPr/>
        <a:lstStyle/>
        <a:p>
          <a:endParaRPr lang="id-ID"/>
        </a:p>
      </dgm:t>
    </dgm:pt>
    <dgm:pt modelId="{33E27917-761D-4082-8FAF-5E1529452D89}" type="sibTrans" cxnId="{C80DE011-1056-4330-8344-6CBC083B1DEA}">
      <dgm:prSet/>
      <dgm:spPr/>
      <dgm:t>
        <a:bodyPr/>
        <a:lstStyle/>
        <a:p>
          <a:endParaRPr lang="id-ID"/>
        </a:p>
      </dgm:t>
    </dgm:pt>
    <dgm:pt modelId="{B66EADA8-BFCF-4C7B-8867-0A9899D04477}" type="pres">
      <dgm:prSet presAssocID="{26302ED3-DA4E-44A9-AAFE-9CCCD6F5B319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id-ID"/>
        </a:p>
      </dgm:t>
    </dgm:pt>
    <dgm:pt modelId="{C183724D-24EB-4F3F-9CF2-D4A9AC99E56D}" type="pres">
      <dgm:prSet presAssocID="{BE2777B2-2775-419B-8015-7C498132BD1D}" presName="parentLin" presStyleCnt="0"/>
      <dgm:spPr/>
      <dgm:t>
        <a:bodyPr/>
        <a:lstStyle/>
        <a:p>
          <a:endParaRPr lang="id-ID"/>
        </a:p>
      </dgm:t>
    </dgm:pt>
    <dgm:pt modelId="{E8F818DD-2912-4712-8C39-9F5D854EFCB2}" type="pres">
      <dgm:prSet presAssocID="{BE2777B2-2775-419B-8015-7C498132BD1D}" presName="parentLeftMargin" presStyleLbl="node1" presStyleIdx="0" presStyleCnt="5"/>
      <dgm:spPr/>
      <dgm:t>
        <a:bodyPr/>
        <a:lstStyle/>
        <a:p>
          <a:endParaRPr lang="id-ID"/>
        </a:p>
      </dgm:t>
    </dgm:pt>
    <dgm:pt modelId="{A245D889-408A-4DC9-8F17-74D325AFF4AF}" type="pres">
      <dgm:prSet presAssocID="{BE2777B2-2775-419B-8015-7C498132BD1D}" presName="parentText" presStyleLbl="node1" presStyleIdx="0" presStyleCnt="5" custScaleX="122695" custScaleY="131832" custLinFactNeighborX="70952">
        <dgm:presLayoutVars>
          <dgm:chMax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C5AC912B-2A3A-45EC-AB65-536D84E55047}" type="pres">
      <dgm:prSet presAssocID="{BE2777B2-2775-419B-8015-7C498132BD1D}" presName="negativeSpace" presStyleCnt="0"/>
      <dgm:spPr/>
      <dgm:t>
        <a:bodyPr/>
        <a:lstStyle/>
        <a:p>
          <a:endParaRPr lang="id-ID"/>
        </a:p>
      </dgm:t>
    </dgm:pt>
    <dgm:pt modelId="{494EA531-6DA6-4108-A519-7FE22C3CD8FD}" type="pres">
      <dgm:prSet presAssocID="{BE2777B2-2775-419B-8015-7C498132BD1D}" presName="childText" presStyleLbl="conFgAcc1" presStyleIdx="0" presStyleCnt="5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5AC1BE4D-2C84-4F09-B184-ACD479ECFE23}" type="pres">
      <dgm:prSet presAssocID="{D068B5B7-467F-49DD-8088-AC10CB77E439}" presName="spaceBetweenRectangles" presStyleCnt="0"/>
      <dgm:spPr/>
      <dgm:t>
        <a:bodyPr/>
        <a:lstStyle/>
        <a:p>
          <a:endParaRPr lang="id-ID"/>
        </a:p>
      </dgm:t>
    </dgm:pt>
    <dgm:pt modelId="{BE1E1BC4-9EBE-4F89-8B40-2D1C01B8243C}" type="pres">
      <dgm:prSet presAssocID="{81F4BD84-A13B-4DEE-8898-CC0A843CCFA6}" presName="parentLin" presStyleCnt="0"/>
      <dgm:spPr/>
      <dgm:t>
        <a:bodyPr/>
        <a:lstStyle/>
        <a:p>
          <a:endParaRPr lang="id-ID"/>
        </a:p>
      </dgm:t>
    </dgm:pt>
    <dgm:pt modelId="{53472836-B20F-4310-A184-5BF76163DB92}" type="pres">
      <dgm:prSet presAssocID="{81F4BD84-A13B-4DEE-8898-CC0A843CCFA6}" presName="parentLeftMargin" presStyleLbl="node1" presStyleIdx="0" presStyleCnt="5"/>
      <dgm:spPr/>
      <dgm:t>
        <a:bodyPr/>
        <a:lstStyle/>
        <a:p>
          <a:endParaRPr lang="id-ID"/>
        </a:p>
      </dgm:t>
    </dgm:pt>
    <dgm:pt modelId="{F0E5C04B-1AC4-420A-B594-BD1ED2B08518}" type="pres">
      <dgm:prSet presAssocID="{81F4BD84-A13B-4DEE-8898-CC0A843CCFA6}" presName="parentText" presStyleLbl="node1" presStyleIdx="1" presStyleCnt="5" custScaleX="122934" custScaleY="131832" custLinFactNeighborX="70952">
        <dgm:presLayoutVars>
          <dgm:chMax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E2F992D2-A92C-41BE-9170-3BA38681C4C9}" type="pres">
      <dgm:prSet presAssocID="{81F4BD84-A13B-4DEE-8898-CC0A843CCFA6}" presName="negativeSpace" presStyleCnt="0"/>
      <dgm:spPr/>
      <dgm:t>
        <a:bodyPr/>
        <a:lstStyle/>
        <a:p>
          <a:endParaRPr lang="id-ID"/>
        </a:p>
      </dgm:t>
    </dgm:pt>
    <dgm:pt modelId="{1499EC08-9978-460A-B88A-8F15C58D5F60}" type="pres">
      <dgm:prSet presAssocID="{81F4BD84-A13B-4DEE-8898-CC0A843CCFA6}" presName="childText" presStyleLbl="conFgAcc1" presStyleIdx="1" presStyleCnt="5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B4E125B4-F3E3-439E-A9CE-038C6242AD8D}" type="pres">
      <dgm:prSet presAssocID="{4F76CFC2-A4F4-43F8-8DC0-0F6D865E7AE2}" presName="spaceBetweenRectangles" presStyleCnt="0"/>
      <dgm:spPr/>
      <dgm:t>
        <a:bodyPr/>
        <a:lstStyle/>
        <a:p>
          <a:endParaRPr lang="id-ID"/>
        </a:p>
      </dgm:t>
    </dgm:pt>
    <dgm:pt modelId="{5A6F8AD4-3D0E-4552-9FA7-4310C510EAD0}" type="pres">
      <dgm:prSet presAssocID="{FA22B364-BF62-496B-AAB4-3DF5C97E6A87}" presName="parentLin" presStyleCnt="0"/>
      <dgm:spPr/>
      <dgm:t>
        <a:bodyPr/>
        <a:lstStyle/>
        <a:p>
          <a:endParaRPr lang="id-ID"/>
        </a:p>
      </dgm:t>
    </dgm:pt>
    <dgm:pt modelId="{4FBD1EBC-ED84-4940-81E9-B4B0FAB1EEFE}" type="pres">
      <dgm:prSet presAssocID="{FA22B364-BF62-496B-AAB4-3DF5C97E6A87}" presName="parentLeftMargin" presStyleLbl="node1" presStyleIdx="1" presStyleCnt="5"/>
      <dgm:spPr/>
      <dgm:t>
        <a:bodyPr/>
        <a:lstStyle/>
        <a:p>
          <a:endParaRPr lang="id-ID"/>
        </a:p>
      </dgm:t>
    </dgm:pt>
    <dgm:pt modelId="{ED68EAC1-AE52-481B-ABE6-6E6AE60B9771}" type="pres">
      <dgm:prSet presAssocID="{FA22B364-BF62-496B-AAB4-3DF5C97E6A87}" presName="parentText" presStyleLbl="node1" presStyleIdx="2" presStyleCnt="5" custScaleX="122695" custScaleY="131832" custLinFactNeighborX="70952">
        <dgm:presLayoutVars>
          <dgm:chMax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F8081AEC-FCD8-4168-887B-C0701FFF2FC1}" type="pres">
      <dgm:prSet presAssocID="{FA22B364-BF62-496B-AAB4-3DF5C97E6A87}" presName="negativeSpace" presStyleCnt="0"/>
      <dgm:spPr/>
      <dgm:t>
        <a:bodyPr/>
        <a:lstStyle/>
        <a:p>
          <a:endParaRPr lang="id-ID"/>
        </a:p>
      </dgm:t>
    </dgm:pt>
    <dgm:pt modelId="{7147ECC1-2416-4D56-AA6D-E24A44BCFC44}" type="pres">
      <dgm:prSet presAssocID="{FA22B364-BF62-496B-AAB4-3DF5C97E6A87}" presName="childText" presStyleLbl="conFgAcc1" presStyleIdx="2" presStyleCnt="5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54B56EE5-70A8-4E48-A902-FE8DC723D31B}" type="pres">
      <dgm:prSet presAssocID="{269E4A0E-01DE-407C-9C3C-B82106625A06}" presName="spaceBetweenRectangles" presStyleCnt="0"/>
      <dgm:spPr/>
      <dgm:t>
        <a:bodyPr/>
        <a:lstStyle/>
        <a:p>
          <a:endParaRPr lang="id-ID"/>
        </a:p>
      </dgm:t>
    </dgm:pt>
    <dgm:pt modelId="{FA158B8B-4A6D-4FB3-AB21-D40448CC3ADB}" type="pres">
      <dgm:prSet presAssocID="{8E212337-0EC1-495D-A25A-43AC2739DA5A}" presName="parentLin" presStyleCnt="0"/>
      <dgm:spPr/>
      <dgm:t>
        <a:bodyPr/>
        <a:lstStyle/>
        <a:p>
          <a:endParaRPr lang="id-ID"/>
        </a:p>
      </dgm:t>
    </dgm:pt>
    <dgm:pt modelId="{95EF3673-1E77-42FD-9C54-F65D36BB820D}" type="pres">
      <dgm:prSet presAssocID="{8E212337-0EC1-495D-A25A-43AC2739DA5A}" presName="parentLeftMargin" presStyleLbl="node1" presStyleIdx="2" presStyleCnt="5"/>
      <dgm:spPr/>
      <dgm:t>
        <a:bodyPr/>
        <a:lstStyle/>
        <a:p>
          <a:endParaRPr lang="id-ID"/>
        </a:p>
      </dgm:t>
    </dgm:pt>
    <dgm:pt modelId="{C1B282B1-EB3A-48B1-B132-50259A8D1A29}" type="pres">
      <dgm:prSet presAssocID="{8E212337-0EC1-495D-A25A-43AC2739DA5A}" presName="parentText" presStyleLbl="node1" presStyleIdx="3" presStyleCnt="5" custScaleX="122695" custScaleY="131832" custLinFactNeighborX="70952">
        <dgm:presLayoutVars>
          <dgm:chMax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9382D6C9-D497-4BAD-9907-CB7FBA01D48D}" type="pres">
      <dgm:prSet presAssocID="{8E212337-0EC1-495D-A25A-43AC2739DA5A}" presName="negativeSpace" presStyleCnt="0"/>
      <dgm:spPr/>
      <dgm:t>
        <a:bodyPr/>
        <a:lstStyle/>
        <a:p>
          <a:endParaRPr lang="id-ID"/>
        </a:p>
      </dgm:t>
    </dgm:pt>
    <dgm:pt modelId="{C842B476-8416-4A1D-AD39-20C5FF645703}" type="pres">
      <dgm:prSet presAssocID="{8E212337-0EC1-495D-A25A-43AC2739DA5A}" presName="childText" presStyleLbl="conFgAcc1" presStyleIdx="3" presStyleCnt="5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E42FC8C8-7231-4F4B-A3A0-500584C313BB}" type="pres">
      <dgm:prSet presAssocID="{0E6DFF71-7647-43B4-A496-DFE6D60F218D}" presName="spaceBetweenRectangles" presStyleCnt="0"/>
      <dgm:spPr/>
      <dgm:t>
        <a:bodyPr/>
        <a:lstStyle/>
        <a:p>
          <a:endParaRPr lang="id-ID"/>
        </a:p>
      </dgm:t>
    </dgm:pt>
    <dgm:pt modelId="{7BC8CD3A-891E-4B2B-A71B-1D035F89D471}" type="pres">
      <dgm:prSet presAssocID="{A060A46F-AAF5-4E02-9B5E-52B6B07A6B33}" presName="parentLin" presStyleCnt="0"/>
      <dgm:spPr/>
      <dgm:t>
        <a:bodyPr/>
        <a:lstStyle/>
        <a:p>
          <a:endParaRPr lang="id-ID"/>
        </a:p>
      </dgm:t>
    </dgm:pt>
    <dgm:pt modelId="{AFF9294E-2E16-4080-A92E-48026A9D7E0D}" type="pres">
      <dgm:prSet presAssocID="{A060A46F-AAF5-4E02-9B5E-52B6B07A6B33}" presName="parentLeftMargin" presStyleLbl="node1" presStyleIdx="3" presStyleCnt="5"/>
      <dgm:spPr/>
      <dgm:t>
        <a:bodyPr/>
        <a:lstStyle/>
        <a:p>
          <a:endParaRPr lang="id-ID"/>
        </a:p>
      </dgm:t>
    </dgm:pt>
    <dgm:pt modelId="{A2CBE259-4A24-4ACD-895D-5E60A499E10E}" type="pres">
      <dgm:prSet presAssocID="{A060A46F-AAF5-4E02-9B5E-52B6B07A6B33}" presName="parentText" presStyleLbl="node1" presStyleIdx="4" presStyleCnt="5" custScaleX="122695" custScaleY="131832" custLinFactNeighborX="70952">
        <dgm:presLayoutVars>
          <dgm:chMax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3614A24F-E17B-49D3-8ED1-6E35E1E798F0}" type="pres">
      <dgm:prSet presAssocID="{A060A46F-AAF5-4E02-9B5E-52B6B07A6B33}" presName="negativeSpace" presStyleCnt="0"/>
      <dgm:spPr/>
      <dgm:t>
        <a:bodyPr/>
        <a:lstStyle/>
        <a:p>
          <a:endParaRPr lang="id-ID"/>
        </a:p>
      </dgm:t>
    </dgm:pt>
    <dgm:pt modelId="{E53E1244-A047-4C9F-8945-FAA6DC569FC9}" type="pres">
      <dgm:prSet presAssocID="{A060A46F-AAF5-4E02-9B5E-52B6B07A6B33}" presName="childText" presStyleLbl="conFgAcc1" presStyleIdx="4" presStyleCnt="5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</dgm:ptLst>
  <dgm:cxnLst>
    <dgm:cxn modelId="{C80DE011-1056-4330-8344-6CBC083B1DEA}" srcId="{26302ED3-DA4E-44A9-AAFE-9CCCD6F5B319}" destId="{A060A46F-AAF5-4E02-9B5E-52B6B07A6B33}" srcOrd="4" destOrd="0" parTransId="{B981E5A4-5728-4ED8-8DF2-2DC7033123F9}" sibTransId="{33E27917-761D-4082-8FAF-5E1529452D89}"/>
    <dgm:cxn modelId="{39EE33C5-E3AA-41E6-BD35-096EA79D4BD2}" srcId="{26302ED3-DA4E-44A9-AAFE-9CCCD6F5B319}" destId="{FA22B364-BF62-496B-AAB4-3DF5C97E6A87}" srcOrd="2" destOrd="0" parTransId="{25C427CE-F7E9-4D42-A8F1-407BD067F309}" sibTransId="{269E4A0E-01DE-407C-9C3C-B82106625A06}"/>
    <dgm:cxn modelId="{24AEA497-20C3-4233-B7F9-377577EE385B}" type="presOf" srcId="{8E212337-0EC1-495D-A25A-43AC2739DA5A}" destId="{C1B282B1-EB3A-48B1-B132-50259A8D1A29}" srcOrd="1" destOrd="0" presId="urn:microsoft.com/office/officeart/2005/8/layout/list1"/>
    <dgm:cxn modelId="{CEB12892-C5ED-449A-A2A4-604B45D7C966}" type="presOf" srcId="{FA22B364-BF62-496B-AAB4-3DF5C97E6A87}" destId="{4FBD1EBC-ED84-4940-81E9-B4B0FAB1EEFE}" srcOrd="0" destOrd="0" presId="urn:microsoft.com/office/officeart/2005/8/layout/list1"/>
    <dgm:cxn modelId="{44C90C7D-EA9A-426B-BCAA-AAF30E20F424}" type="presOf" srcId="{26302ED3-DA4E-44A9-AAFE-9CCCD6F5B319}" destId="{B66EADA8-BFCF-4C7B-8867-0A9899D04477}" srcOrd="0" destOrd="0" presId="urn:microsoft.com/office/officeart/2005/8/layout/list1"/>
    <dgm:cxn modelId="{167A6873-EC29-4B2E-ABB5-7B930C7C499F}" type="presOf" srcId="{8E212337-0EC1-495D-A25A-43AC2739DA5A}" destId="{95EF3673-1E77-42FD-9C54-F65D36BB820D}" srcOrd="0" destOrd="0" presId="urn:microsoft.com/office/officeart/2005/8/layout/list1"/>
    <dgm:cxn modelId="{CD70D721-A21E-4D27-A2DD-0E32AC69098A}" srcId="{26302ED3-DA4E-44A9-AAFE-9CCCD6F5B319}" destId="{8E212337-0EC1-495D-A25A-43AC2739DA5A}" srcOrd="3" destOrd="0" parTransId="{8F8669AF-8D42-4951-A1C8-DE0F59546BDD}" sibTransId="{0E6DFF71-7647-43B4-A496-DFE6D60F218D}"/>
    <dgm:cxn modelId="{7AF5FE3A-FAEA-440E-995E-956CA091D8AA}" srcId="{26302ED3-DA4E-44A9-AAFE-9CCCD6F5B319}" destId="{BE2777B2-2775-419B-8015-7C498132BD1D}" srcOrd="0" destOrd="0" parTransId="{9B6D9A5D-40A8-4137-B312-9F38811420AF}" sibTransId="{D068B5B7-467F-49DD-8088-AC10CB77E439}"/>
    <dgm:cxn modelId="{ED2DC416-2007-4B15-B3B0-4AA7ABCB528C}" type="presOf" srcId="{81F4BD84-A13B-4DEE-8898-CC0A843CCFA6}" destId="{F0E5C04B-1AC4-420A-B594-BD1ED2B08518}" srcOrd="1" destOrd="0" presId="urn:microsoft.com/office/officeart/2005/8/layout/list1"/>
    <dgm:cxn modelId="{51BB35E3-C780-4852-849A-E552CA97CAA2}" type="presOf" srcId="{A060A46F-AAF5-4E02-9B5E-52B6B07A6B33}" destId="{A2CBE259-4A24-4ACD-895D-5E60A499E10E}" srcOrd="1" destOrd="0" presId="urn:microsoft.com/office/officeart/2005/8/layout/list1"/>
    <dgm:cxn modelId="{609E5104-7FA2-4A73-883D-78E2E1A81A23}" type="presOf" srcId="{BE2777B2-2775-419B-8015-7C498132BD1D}" destId="{E8F818DD-2912-4712-8C39-9F5D854EFCB2}" srcOrd="0" destOrd="0" presId="urn:microsoft.com/office/officeart/2005/8/layout/list1"/>
    <dgm:cxn modelId="{71887C64-F99E-4F81-99C0-4480C2AD403F}" type="presOf" srcId="{FA22B364-BF62-496B-AAB4-3DF5C97E6A87}" destId="{ED68EAC1-AE52-481B-ABE6-6E6AE60B9771}" srcOrd="1" destOrd="0" presId="urn:microsoft.com/office/officeart/2005/8/layout/list1"/>
    <dgm:cxn modelId="{AE73B3BF-6049-4DF2-BA82-FD3EB3C99B78}" srcId="{26302ED3-DA4E-44A9-AAFE-9CCCD6F5B319}" destId="{81F4BD84-A13B-4DEE-8898-CC0A843CCFA6}" srcOrd="1" destOrd="0" parTransId="{55539E29-AE3C-44C4-A420-70C1C181384A}" sibTransId="{4F76CFC2-A4F4-43F8-8DC0-0F6D865E7AE2}"/>
    <dgm:cxn modelId="{71C5BF57-E01C-40A3-AA93-0685CD0D555C}" type="presOf" srcId="{BE2777B2-2775-419B-8015-7C498132BD1D}" destId="{A245D889-408A-4DC9-8F17-74D325AFF4AF}" srcOrd="1" destOrd="0" presId="urn:microsoft.com/office/officeart/2005/8/layout/list1"/>
    <dgm:cxn modelId="{855E009E-3B23-4381-90F1-EB656B069C53}" type="presOf" srcId="{81F4BD84-A13B-4DEE-8898-CC0A843CCFA6}" destId="{53472836-B20F-4310-A184-5BF76163DB92}" srcOrd="0" destOrd="0" presId="urn:microsoft.com/office/officeart/2005/8/layout/list1"/>
    <dgm:cxn modelId="{8D04169C-9BA0-4CDD-AD0D-0B34D3200014}" type="presOf" srcId="{A060A46F-AAF5-4E02-9B5E-52B6B07A6B33}" destId="{AFF9294E-2E16-4080-A92E-48026A9D7E0D}" srcOrd="0" destOrd="0" presId="urn:microsoft.com/office/officeart/2005/8/layout/list1"/>
    <dgm:cxn modelId="{0F2443D1-0A55-40E3-AA2B-D2A09D559C15}" type="presParOf" srcId="{B66EADA8-BFCF-4C7B-8867-0A9899D04477}" destId="{C183724D-24EB-4F3F-9CF2-D4A9AC99E56D}" srcOrd="0" destOrd="0" presId="urn:microsoft.com/office/officeart/2005/8/layout/list1"/>
    <dgm:cxn modelId="{AC458EE2-DD8A-4898-B3DB-3ED46F5120BD}" type="presParOf" srcId="{C183724D-24EB-4F3F-9CF2-D4A9AC99E56D}" destId="{E8F818DD-2912-4712-8C39-9F5D854EFCB2}" srcOrd="0" destOrd="0" presId="urn:microsoft.com/office/officeart/2005/8/layout/list1"/>
    <dgm:cxn modelId="{0364D475-39DA-464F-A638-CC751AD31427}" type="presParOf" srcId="{C183724D-24EB-4F3F-9CF2-D4A9AC99E56D}" destId="{A245D889-408A-4DC9-8F17-74D325AFF4AF}" srcOrd="1" destOrd="0" presId="urn:microsoft.com/office/officeart/2005/8/layout/list1"/>
    <dgm:cxn modelId="{3B0B7422-CE2E-411F-81A2-7413C6EE9009}" type="presParOf" srcId="{B66EADA8-BFCF-4C7B-8867-0A9899D04477}" destId="{C5AC912B-2A3A-45EC-AB65-536D84E55047}" srcOrd="1" destOrd="0" presId="urn:microsoft.com/office/officeart/2005/8/layout/list1"/>
    <dgm:cxn modelId="{5B7BAAD3-2446-48F3-9C4D-443AB53001A3}" type="presParOf" srcId="{B66EADA8-BFCF-4C7B-8867-0A9899D04477}" destId="{494EA531-6DA6-4108-A519-7FE22C3CD8FD}" srcOrd="2" destOrd="0" presId="urn:microsoft.com/office/officeart/2005/8/layout/list1"/>
    <dgm:cxn modelId="{7D37F223-8B31-4BF1-B90C-5ADDF4DD9943}" type="presParOf" srcId="{B66EADA8-BFCF-4C7B-8867-0A9899D04477}" destId="{5AC1BE4D-2C84-4F09-B184-ACD479ECFE23}" srcOrd="3" destOrd="0" presId="urn:microsoft.com/office/officeart/2005/8/layout/list1"/>
    <dgm:cxn modelId="{A9C42A67-42D4-415B-B706-DD2F23570DA1}" type="presParOf" srcId="{B66EADA8-BFCF-4C7B-8867-0A9899D04477}" destId="{BE1E1BC4-9EBE-4F89-8B40-2D1C01B8243C}" srcOrd="4" destOrd="0" presId="urn:microsoft.com/office/officeart/2005/8/layout/list1"/>
    <dgm:cxn modelId="{FCDC244F-FDA8-44A9-BC76-1F44F00018B7}" type="presParOf" srcId="{BE1E1BC4-9EBE-4F89-8B40-2D1C01B8243C}" destId="{53472836-B20F-4310-A184-5BF76163DB92}" srcOrd="0" destOrd="0" presId="urn:microsoft.com/office/officeart/2005/8/layout/list1"/>
    <dgm:cxn modelId="{7D6540E5-1F81-45F7-9DF6-FF963657B992}" type="presParOf" srcId="{BE1E1BC4-9EBE-4F89-8B40-2D1C01B8243C}" destId="{F0E5C04B-1AC4-420A-B594-BD1ED2B08518}" srcOrd="1" destOrd="0" presId="urn:microsoft.com/office/officeart/2005/8/layout/list1"/>
    <dgm:cxn modelId="{412E15F6-F159-4985-A138-DA0173A4BB33}" type="presParOf" srcId="{B66EADA8-BFCF-4C7B-8867-0A9899D04477}" destId="{E2F992D2-A92C-41BE-9170-3BA38681C4C9}" srcOrd="5" destOrd="0" presId="urn:microsoft.com/office/officeart/2005/8/layout/list1"/>
    <dgm:cxn modelId="{F3D588BA-67F2-4939-BA5E-C59278F831A4}" type="presParOf" srcId="{B66EADA8-BFCF-4C7B-8867-0A9899D04477}" destId="{1499EC08-9978-460A-B88A-8F15C58D5F60}" srcOrd="6" destOrd="0" presId="urn:microsoft.com/office/officeart/2005/8/layout/list1"/>
    <dgm:cxn modelId="{70F05594-1E70-4E26-950D-46F2163DF9A0}" type="presParOf" srcId="{B66EADA8-BFCF-4C7B-8867-0A9899D04477}" destId="{B4E125B4-F3E3-439E-A9CE-038C6242AD8D}" srcOrd="7" destOrd="0" presId="urn:microsoft.com/office/officeart/2005/8/layout/list1"/>
    <dgm:cxn modelId="{4E6ADE6A-E51E-4507-A593-ABD5E976D106}" type="presParOf" srcId="{B66EADA8-BFCF-4C7B-8867-0A9899D04477}" destId="{5A6F8AD4-3D0E-4552-9FA7-4310C510EAD0}" srcOrd="8" destOrd="0" presId="urn:microsoft.com/office/officeart/2005/8/layout/list1"/>
    <dgm:cxn modelId="{5352F4A1-9F57-4642-880C-412A892BC271}" type="presParOf" srcId="{5A6F8AD4-3D0E-4552-9FA7-4310C510EAD0}" destId="{4FBD1EBC-ED84-4940-81E9-B4B0FAB1EEFE}" srcOrd="0" destOrd="0" presId="urn:microsoft.com/office/officeart/2005/8/layout/list1"/>
    <dgm:cxn modelId="{69C58CB6-93A5-4859-BE43-B5D84034DCA5}" type="presParOf" srcId="{5A6F8AD4-3D0E-4552-9FA7-4310C510EAD0}" destId="{ED68EAC1-AE52-481B-ABE6-6E6AE60B9771}" srcOrd="1" destOrd="0" presId="urn:microsoft.com/office/officeart/2005/8/layout/list1"/>
    <dgm:cxn modelId="{B9A83B5E-9ECD-4409-8BF9-D63C6925DC4E}" type="presParOf" srcId="{B66EADA8-BFCF-4C7B-8867-0A9899D04477}" destId="{F8081AEC-FCD8-4168-887B-C0701FFF2FC1}" srcOrd="9" destOrd="0" presId="urn:microsoft.com/office/officeart/2005/8/layout/list1"/>
    <dgm:cxn modelId="{B3162A2F-114A-4382-B7E5-C529DC560AC7}" type="presParOf" srcId="{B66EADA8-BFCF-4C7B-8867-0A9899D04477}" destId="{7147ECC1-2416-4D56-AA6D-E24A44BCFC44}" srcOrd="10" destOrd="0" presId="urn:microsoft.com/office/officeart/2005/8/layout/list1"/>
    <dgm:cxn modelId="{CEE9899E-18E0-4E8B-9685-80C91591E148}" type="presParOf" srcId="{B66EADA8-BFCF-4C7B-8867-0A9899D04477}" destId="{54B56EE5-70A8-4E48-A902-FE8DC723D31B}" srcOrd="11" destOrd="0" presId="urn:microsoft.com/office/officeart/2005/8/layout/list1"/>
    <dgm:cxn modelId="{A119873A-C457-4613-8BFF-AAEE9F51868E}" type="presParOf" srcId="{B66EADA8-BFCF-4C7B-8867-0A9899D04477}" destId="{FA158B8B-4A6D-4FB3-AB21-D40448CC3ADB}" srcOrd="12" destOrd="0" presId="urn:microsoft.com/office/officeart/2005/8/layout/list1"/>
    <dgm:cxn modelId="{A6813207-8505-4EAE-B934-61EBE36467A3}" type="presParOf" srcId="{FA158B8B-4A6D-4FB3-AB21-D40448CC3ADB}" destId="{95EF3673-1E77-42FD-9C54-F65D36BB820D}" srcOrd="0" destOrd="0" presId="urn:microsoft.com/office/officeart/2005/8/layout/list1"/>
    <dgm:cxn modelId="{ABB5E50A-0F7F-47D9-81A6-359A7AE7AFCB}" type="presParOf" srcId="{FA158B8B-4A6D-4FB3-AB21-D40448CC3ADB}" destId="{C1B282B1-EB3A-48B1-B132-50259A8D1A29}" srcOrd="1" destOrd="0" presId="urn:microsoft.com/office/officeart/2005/8/layout/list1"/>
    <dgm:cxn modelId="{C021CF08-5A00-4CE3-A8D9-90C75FBEFD63}" type="presParOf" srcId="{B66EADA8-BFCF-4C7B-8867-0A9899D04477}" destId="{9382D6C9-D497-4BAD-9907-CB7FBA01D48D}" srcOrd="13" destOrd="0" presId="urn:microsoft.com/office/officeart/2005/8/layout/list1"/>
    <dgm:cxn modelId="{1F80E05A-A392-4EB9-82A1-4D81F6B764BF}" type="presParOf" srcId="{B66EADA8-BFCF-4C7B-8867-0A9899D04477}" destId="{C842B476-8416-4A1D-AD39-20C5FF645703}" srcOrd="14" destOrd="0" presId="urn:microsoft.com/office/officeart/2005/8/layout/list1"/>
    <dgm:cxn modelId="{07EA75FE-29DE-4A7D-8C9B-FEA6726A30A0}" type="presParOf" srcId="{B66EADA8-BFCF-4C7B-8867-0A9899D04477}" destId="{E42FC8C8-7231-4F4B-A3A0-500584C313BB}" srcOrd="15" destOrd="0" presId="urn:microsoft.com/office/officeart/2005/8/layout/list1"/>
    <dgm:cxn modelId="{5EC87F6D-7E66-4AC8-B50C-FBDD4ACD6C18}" type="presParOf" srcId="{B66EADA8-BFCF-4C7B-8867-0A9899D04477}" destId="{7BC8CD3A-891E-4B2B-A71B-1D035F89D471}" srcOrd="16" destOrd="0" presId="urn:microsoft.com/office/officeart/2005/8/layout/list1"/>
    <dgm:cxn modelId="{7E9520C8-542D-4252-9D99-F99A8BD58F93}" type="presParOf" srcId="{7BC8CD3A-891E-4B2B-A71B-1D035F89D471}" destId="{AFF9294E-2E16-4080-A92E-48026A9D7E0D}" srcOrd="0" destOrd="0" presId="urn:microsoft.com/office/officeart/2005/8/layout/list1"/>
    <dgm:cxn modelId="{F234AC76-1D32-4011-975C-96943CC4EC60}" type="presParOf" srcId="{7BC8CD3A-891E-4B2B-A71B-1D035F89D471}" destId="{A2CBE259-4A24-4ACD-895D-5E60A499E10E}" srcOrd="1" destOrd="0" presId="urn:microsoft.com/office/officeart/2005/8/layout/list1"/>
    <dgm:cxn modelId="{1186F648-95B3-4634-A17D-E7FE7DB1DEF4}" type="presParOf" srcId="{B66EADA8-BFCF-4C7B-8867-0A9899D04477}" destId="{3614A24F-E17B-49D3-8ED1-6E35E1E798F0}" srcOrd="17" destOrd="0" presId="urn:microsoft.com/office/officeart/2005/8/layout/list1"/>
    <dgm:cxn modelId="{F9D28DA9-172D-45E9-A243-18EFB81EFCAB}" type="presParOf" srcId="{B66EADA8-BFCF-4C7B-8867-0A9899D04477}" destId="{E53E1244-A047-4C9F-8945-FAA6DC569FC9}" srcOrd="18" destOrd="0" presId="urn:microsoft.com/office/officeart/2005/8/layout/list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9">
  <dgm:title val=""/>
  <dgm:desc val=""/>
  <dgm:catLst>
    <dgm:cat type="list" pri="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3" srcId="0" destId="1" srcOrd="0" destOrd="0"/>
        <dgm:cxn modelId="4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2"/>
        <dgm:pt modelId="21"/>
        <dgm:pt modelId="22"/>
        <dgm:pt modelId="23"/>
        <dgm:pt modelId="24"/>
        <dgm:pt modelId="3"/>
        <dgm:pt modelId="31"/>
        <dgm:pt modelId="32"/>
        <dgm:pt modelId="33"/>
        <dgm:pt modelId="34"/>
      </dgm:ptLst>
      <dgm:cxnLst>
        <dgm:cxn modelId="4" srcId="0" destId="1" srcOrd="0" destOrd="0"/>
        <dgm:cxn modelId="5" srcId="0" destId="2" srcOrd="1" destOrd="0"/>
        <dgm:cxn modelId="6" srcId="0" destId="3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18" srcId="1" destId="14" srcOrd="0" destOrd="0"/>
        <dgm:cxn modelId="25" srcId="2" destId="21" srcOrd="0" destOrd="0"/>
        <dgm:cxn modelId="26" srcId="2" destId="22" srcOrd="0" destOrd="0"/>
        <dgm:cxn modelId="27" srcId="2" destId="23" srcOrd="0" destOrd="0"/>
        <dgm:cxn modelId="28" srcId="2" destId="24" srcOrd="0" destOrd="0"/>
        <dgm:cxn modelId="35" srcId="3" destId="31" srcOrd="0" destOrd="0"/>
        <dgm:cxn modelId="36" srcId="3" destId="32" srcOrd="0" destOrd="0"/>
        <dgm:cxn modelId="37" srcId="3" destId="33" srcOrd="0" destOrd="0"/>
        <dgm:cxn modelId="38" srcId="3" destId="34" srcOrd="0" destOrd="0"/>
      </dgm:cxnLst>
      <dgm:bg/>
      <dgm:whole/>
    </dgm:dataModel>
  </dgm:clrData>
  <dgm:layoutNode name="list">
    <dgm:varLst>
      <dgm:dir/>
      <dgm:animLvl val="lvl"/>
    </dgm:varLst>
    <dgm:choose name="Name0">
      <dgm:if name="Name1" func="var" arg="dir" op="equ" val="norm">
        <dgm:alg type="lin">
          <dgm:param type="linDir" val="fromL"/>
          <dgm:param type="fallback" val="2D"/>
          <dgm:param type="nodeVertAlign" val="t"/>
        </dgm:alg>
      </dgm:if>
      <dgm:else name="Name2">
        <dgm:alg type="lin">
          <dgm:param type="linDir" val="fromR"/>
          <dgm:param type="fallback" val="2D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ircle" refType="w" fact="0.5"/>
      <dgm:constr type="w" for="ch" forName="vertFlow" refType="w" fact="0.75"/>
      <dgm:constr type="h" for="des" forName="firstComp" refType="w" refFor="ch" refForName="vertFlow" fact="0.667"/>
      <dgm:constr type="h" for="des" forName="comp" refType="h" refFor="des" refForName="firstComp" op="equ"/>
      <dgm:constr type="h" for="des" forName="topSpace" refType="w" refFor="ch" refForName="circle" op="equ" fact="0.4"/>
      <dgm:constr type="w" for="ch" forName="posSpace" refType="w" fact="0.4"/>
      <dgm:constr type="w" for="ch" forName="negSpace" refType="w" fact="-1.15"/>
      <dgm:constr type="w" for="ch" forName="transSpace" refType="w" fact="0.75"/>
      <dgm:constr type="primFontSz" for="ch" forName="circle" op="equ" val="65"/>
      <dgm:constr type="primFontSz" for="des" forName="firstChildTx" val="65"/>
      <dgm:constr type="primFontSz" for="des" forName="childTx" refType="primFontSz" refFor="des" refForName="firstChildTx" op="equ"/>
    </dgm:constrLst>
    <dgm:ruleLst/>
    <dgm:forEach name="Name3" axis="ch" ptType="node">
      <dgm:layoutNode name="pos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vertFlow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firstComp" refType="w"/>
          <dgm:constr type="w" for="ch" forName="comp" refType="w"/>
        </dgm:constrLst>
        <dgm:ruleLst/>
        <dgm:layoutNode name="top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firstComp">
          <dgm:alg type="composite"/>
          <dgm:shape xmlns:r="http://schemas.openxmlformats.org/officeDocument/2006/relationships" r:blip="">
            <dgm:adjLst/>
          </dgm:shape>
          <dgm:presOf/>
          <dgm:choose name="Name4">
            <dgm:if name="Name5" func="var" arg="dir" op="equ" val="norm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 refType="w" fact="0.16"/>
                <dgm:constr type="r" for="ch" forName="firstChildTx" refType="w"/>
                <dgm:constr type="h" for="ch" forName="firstChildTx" refFor="ch" refForName="firstChild" op="equ"/>
              </dgm:constrLst>
            </dgm:if>
            <dgm:else name="Name6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/>
                <dgm:constr type="r" for="ch" forName="firstChildTx" refType="w" fact="0.825"/>
                <dgm:constr type="h" for="ch" forName="firstChildTx" refFor="ch" refForName="firstChild" op="equ"/>
              </dgm:constrLst>
            </dgm:else>
          </dgm:choose>
          <dgm:ruleLst/>
          <dgm:layoutNode name="firstChild" styleLbl="bgAccFollowNode1">
            <dgm:alg type="sp"/>
            <dgm:shape xmlns:r="http://schemas.openxmlformats.org/officeDocument/2006/relationships" type="rect" r:blip="">
              <dgm:adjLst/>
            </dgm:shape>
            <dgm:presOf axis="ch desOrSelf" ptType="node node" cnt="1 0"/>
            <dgm:constrLst/>
            <dgm:ruleLst/>
          </dgm:layoutNode>
          <dgm:layoutNode name="firstChildTx" styleLbl="bgAccFollowNode1">
            <dgm:varLst>
              <dgm:bulletEnabled val="1"/>
            </dgm:varLst>
            <dgm:alg type="tx">
              <dgm:param type="parTxLTRAlign" val="l"/>
            </dgm:alg>
            <dgm:shape xmlns:r="http://schemas.openxmlformats.org/officeDocument/2006/relationships" type="rect" r:blip="" hideGeom="1">
              <dgm:adjLst/>
            </dgm:shape>
            <dgm:presOf axis="ch desOrSelf" ptType="node node" cnt="1 0"/>
            <dgm:choose name="Name7">
              <dgm:if name="Name8" func="var" arg="dir" op="equ" val="norm">
                <dgm:constrLst>
                  <dgm:constr type="primFontSz" val="65"/>
                  <dgm:constr type="lMarg"/>
                </dgm:constrLst>
              </dgm:if>
              <dgm:else name="Name9">
                <dgm:constrLst>
                  <dgm:constr type="primFontSz" val="65"/>
                  <dgm:constr type="r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forEach name="Name10" axis="ch" ptType="node" st="2">
          <dgm:layoutNode name="comp">
            <dgm:alg type="composite"/>
            <dgm:shape xmlns:r="http://schemas.openxmlformats.org/officeDocument/2006/relationships" r:blip="">
              <dgm:adjLst/>
            </dgm:shape>
            <dgm:presOf/>
            <dgm:choose name="Name11">
              <dgm:if name="Name12" func="var" arg="dir" op="equ" val="norm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 refType="w" fact="0.16"/>
                  <dgm:constr type="r" for="ch" forName="childTx" refType="w"/>
                  <dgm:constr type="h" for="ch" forName="childTx" refFor="ch" refForName="child" op="equ"/>
                </dgm:constrLst>
              </dgm:if>
              <dgm:else name="Name13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/>
                  <dgm:constr type="r" for="ch" forName="childTx" refType="w" fact="0.825"/>
                  <dgm:constr type="h" for="ch" forName="childTx" refFor="ch" refForName="child" op="equ"/>
                </dgm:constrLst>
              </dgm:else>
            </dgm:choose>
            <dgm:ruleLst/>
            <dgm:layoutNode name="child" styleLbl="bgAccFollowNode1">
              <dgm:alg type="sp"/>
              <dgm:shape xmlns:r="http://schemas.openxmlformats.org/officeDocument/2006/relationships" type="rect" r:blip="">
                <dgm:adjLst/>
              </dgm:shape>
              <dgm:presOf axis="desOrSelf" ptType="node"/>
              <dgm:constrLst/>
              <dgm:ruleLst/>
            </dgm:layoutNode>
            <dgm:layoutNode name="childTx" styleLbl="bgAccFollowNode1">
              <dgm:varLst>
                <dgm:bulletEnabled val="1"/>
              </dgm:varLst>
              <dgm:alg type="tx">
                <dgm:param type="parTxLTRAlign" val="l"/>
              </dgm:alg>
              <dgm:shape xmlns:r="http://schemas.openxmlformats.org/officeDocument/2006/relationships" type="rect" r:blip="" hideGeom="1">
                <dgm:adjLst/>
              </dgm:shape>
              <dgm:presOf axis="desOrSelf" ptType="node"/>
              <dgm:choose name="Name14">
                <dgm:if name="Name15" func="var" arg="dir" op="equ" val="norm">
                  <dgm:constrLst>
                    <dgm:constr type="primFontSz" val="65"/>
                    <dgm:constr type="lMarg"/>
                  </dgm:constrLst>
                </dgm:if>
                <dgm:else name="Name16">
                  <dgm:constrLst>
                    <dgm:constr type="primFontSz" val="65"/>
                    <dgm:constr type="rMarg"/>
                  </dgm:constrLst>
                </dgm:else>
              </dgm:choose>
              <dgm:ruleLst>
                <dgm:rule type="primFontSz" val="5" fact="NaN" max="NaN"/>
              </dgm:ruleLst>
            </dgm:layoutNode>
          </dgm:layoutNode>
        </dgm:forEach>
      </dgm:layoutNode>
      <dgm:layoutNode name="neg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ircle" styleLbl="node1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lMarg"/>
          <dgm:constr type="rMarg"/>
          <dgm:constr type="tMarg"/>
          <dgm:constr type="bMarg"/>
          <dgm:constr type="h" refType="w"/>
        </dgm:constrLst>
        <dgm:ruleLst>
          <dgm:rule type="primFontSz" val="5" fact="NaN" max="NaN"/>
        </dgm:ruleLst>
      </dgm:layoutNode>
      <dgm:forEach name="Name17" axis="followSib" ptType="sibTrans" cnt="1">
        <dgm:layoutNode name="trans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7E3B90-CD46-4675-8E3F-AE605DB6CD17}" type="datetimeFigureOut">
              <a:rPr lang="en-US" smtClean="0"/>
              <a:pPr/>
              <a:t>10/10/2016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1C3F69-5937-475D-9A3C-C4A2187E9DC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1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2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4A99C-D50E-4B67-8492-CC95BF81289D}" type="datetimeFigureOut">
              <a:rPr lang="en-US" smtClean="0"/>
              <a:pPr/>
              <a:t>10/10/2016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E3ED487E-BE47-44CA-9F0B-5F3E15A64A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4A99C-D50E-4B67-8492-CC95BF81289D}" type="datetimeFigureOut">
              <a:rPr lang="en-US" smtClean="0"/>
              <a:pPr/>
              <a:t>10/10/2016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D487E-BE47-44CA-9F0B-5F3E15A64A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7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7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4A99C-D50E-4B67-8492-CC95BF81289D}" type="datetimeFigureOut">
              <a:rPr lang="en-US" smtClean="0"/>
              <a:pPr/>
              <a:t>10/10/2016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D487E-BE47-44CA-9F0B-5F3E15A64A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194A99C-D50E-4B67-8492-CC95BF81289D}" type="datetimeFigureOut">
              <a:rPr lang="en-US" smtClean="0"/>
              <a:pPr/>
              <a:t>10/10/2016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1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E3ED487E-BE47-44CA-9F0B-5F3E15A64A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94A99C-D50E-4B67-8492-CC95BF81289D}" type="datetimeFigureOut">
              <a:rPr lang="en-US" smtClean="0"/>
              <a:pPr/>
              <a:t>10/10/2016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ED487E-BE47-44CA-9F0B-5F3E15A64A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2" y="2821840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2" y="1905002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194A99C-D50E-4B67-8492-CC95BF81289D}" type="datetimeFigureOut">
              <a:rPr lang="en-US" smtClean="0"/>
              <a:pPr/>
              <a:t>10/10/2016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E3ED487E-BE47-44CA-9F0B-5F3E15A64A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4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94A99C-D50E-4B67-8492-CC95BF81289D}" type="datetimeFigureOut">
              <a:rPr lang="en-US" smtClean="0"/>
              <a:pPr/>
              <a:t>10/10/2016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ED487E-BE47-44CA-9F0B-5F3E15A64A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94A99C-D50E-4B67-8492-CC95BF81289D}" type="datetimeFigureOut">
              <a:rPr lang="en-US" smtClean="0"/>
              <a:pPr/>
              <a:t>10/10/2016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ED487E-BE47-44CA-9F0B-5F3E15A64A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94A99C-D50E-4B67-8492-CC95BF81289D}" type="datetimeFigureOut">
              <a:rPr lang="en-US" smtClean="0"/>
              <a:pPr/>
              <a:t>10/10/2016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ED487E-BE47-44CA-9F0B-5F3E15A64A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194A99C-D50E-4B67-8492-CC95BF81289D}" type="datetimeFigureOut">
              <a:rPr lang="en-US" smtClean="0"/>
              <a:pPr/>
              <a:t>10/10/2016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ED487E-BE47-44CA-9F0B-5F3E15A64A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94A99C-D50E-4B67-8492-CC95BF81289D}" type="datetimeFigureOut">
              <a:rPr lang="en-US" smtClean="0"/>
              <a:pPr/>
              <a:t>10/10/2016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ED487E-BE47-44CA-9F0B-5F3E15A64A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4A99C-D50E-4B67-8492-CC95BF81289D}" type="datetimeFigureOut">
              <a:rPr lang="en-US" smtClean="0"/>
              <a:pPr/>
              <a:t>10/10/2016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1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E3ED487E-BE47-44CA-9F0B-5F3E15A64A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9" y="1004669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8" y="998819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94A99C-D50E-4B67-8492-CC95BF81289D}" type="datetimeFigureOut">
              <a:rPr lang="en-US" smtClean="0"/>
              <a:pPr/>
              <a:t>10/10/2016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ED487E-BE47-44CA-9F0B-5F3E15A64AD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94A99C-D50E-4B67-8492-CC95BF81289D}" type="datetimeFigureOut">
              <a:rPr lang="en-US" smtClean="0"/>
              <a:pPr/>
              <a:t>10/10/2016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ED487E-BE47-44CA-9F0B-5F3E15A64A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8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3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B194A99C-D50E-4B67-8492-CC95BF81289D}" type="datetimeFigureOut">
              <a:rPr lang="en-US" smtClean="0"/>
              <a:pPr/>
              <a:t>10/10/2016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E3ED487E-BE47-44CA-9F0B-5F3E15A64A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3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4DEB7-2AA7-497D-B85D-91B249FE4E53}" type="datetimeFigureOut">
              <a:rPr lang="id-ID" smtClean="0"/>
              <a:pPr/>
              <a:t>10/10/2016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C81E0-03A9-477A-8F8E-EA9D243ACB0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4DEB7-2AA7-497D-B85D-91B249FE4E53}" type="datetimeFigureOut">
              <a:rPr lang="id-ID" smtClean="0"/>
              <a:pPr/>
              <a:t>10/10/2016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C81E0-03A9-477A-8F8E-EA9D243ACB0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1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4DEB7-2AA7-497D-B85D-91B249FE4E53}" type="datetimeFigureOut">
              <a:rPr lang="id-ID" smtClean="0"/>
              <a:pPr/>
              <a:t>10/10/2016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C81E0-03A9-477A-8F8E-EA9D243ACB0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4DEB7-2AA7-497D-B85D-91B249FE4E53}" type="datetimeFigureOut">
              <a:rPr lang="id-ID" smtClean="0"/>
              <a:pPr/>
              <a:t>10/10/2016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C81E0-03A9-477A-8F8E-EA9D243ACB0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4DEB7-2AA7-497D-B85D-91B249FE4E53}" type="datetimeFigureOut">
              <a:rPr lang="id-ID" smtClean="0"/>
              <a:pPr/>
              <a:t>10/10/2016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C81E0-03A9-477A-8F8E-EA9D243ACB0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4DEB7-2AA7-497D-B85D-91B249FE4E53}" type="datetimeFigureOut">
              <a:rPr lang="id-ID" smtClean="0"/>
              <a:pPr/>
              <a:t>10/10/2016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C81E0-03A9-477A-8F8E-EA9D243ACB0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4DEB7-2AA7-497D-B85D-91B249FE4E53}" type="datetimeFigureOut">
              <a:rPr lang="id-ID" smtClean="0"/>
              <a:pPr/>
              <a:t>10/10/2016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C81E0-03A9-477A-8F8E-EA9D243ACB0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4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4A99C-D50E-4B67-8492-CC95BF81289D}" type="datetimeFigureOut">
              <a:rPr lang="en-US" smtClean="0"/>
              <a:pPr/>
              <a:t>10/10/2016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D487E-BE47-44CA-9F0B-5F3E15A64AD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7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4DEB7-2AA7-497D-B85D-91B249FE4E53}" type="datetimeFigureOut">
              <a:rPr lang="id-ID" smtClean="0"/>
              <a:pPr/>
              <a:t>10/10/2016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C81E0-03A9-477A-8F8E-EA9D243ACB0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4DEB7-2AA7-497D-B85D-91B249FE4E53}" type="datetimeFigureOut">
              <a:rPr lang="id-ID" smtClean="0"/>
              <a:pPr/>
              <a:t>10/10/2016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C81E0-03A9-477A-8F8E-EA9D243ACB0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4DEB7-2AA7-497D-B85D-91B249FE4E53}" type="datetimeFigureOut">
              <a:rPr lang="id-ID" smtClean="0"/>
              <a:pPr/>
              <a:t>10/10/2016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C81E0-03A9-477A-8F8E-EA9D243ACB0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4DEB7-2AA7-497D-B85D-91B249FE4E53}" type="datetimeFigureOut">
              <a:rPr lang="id-ID" smtClean="0"/>
              <a:pPr/>
              <a:t>10/10/2016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C81E0-03A9-477A-8F8E-EA9D243ACB0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3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0537B2-56C1-4CA3-8343-1071FBBED09B}" type="datetime1">
              <a:rPr lang="en-US"/>
              <a:pPr>
                <a:defRPr/>
              </a:pPr>
              <a:t>10/10/2016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Tim Sertifikasi Guru Ditjen Dikti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E53127-004A-460F-ABA7-E7C0EE80A1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F0852B-DB26-4FC1-A1F1-DC1CAE5E1B60}" type="datetime1">
              <a:rPr lang="en-US"/>
              <a:pPr>
                <a:defRPr/>
              </a:pPr>
              <a:t>10/10/2016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Tim Sertifikasi Guru Ditjen Dikti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1E019A-426A-46F8-B762-A0A32F71E2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1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D1C41F-8922-4251-9976-0BBA11B21E44}" type="datetime1">
              <a:rPr lang="en-US"/>
              <a:pPr>
                <a:defRPr/>
              </a:pPr>
              <a:t>10/10/2016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Tim Sertifikasi Guru Ditjen Dikti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18A451-09CB-4431-A7CC-A4110AC738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35E1F2-721A-4B18-A9E3-AB4E2E1227D0}" type="datetime1">
              <a:rPr lang="en-US"/>
              <a:pPr>
                <a:defRPr/>
              </a:pPr>
              <a:t>10/10/2016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Tim Sertifikasi Guru Ditjen Dikti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B72499-7968-4587-9DDB-303B5BE305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B4713D-E4E0-48FB-9B30-51EE69E1FC5B}" type="datetime1">
              <a:rPr lang="en-US"/>
              <a:pPr>
                <a:defRPr/>
              </a:pPr>
              <a:t>10/10/2016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Tim Sertifikasi Guru Ditjen Dikti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48C556-9731-4725-8B3F-BCF978B4CF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D9ADCE-D645-413A-A8B4-DDB21D6A9AC3}" type="datetime1">
              <a:rPr lang="en-US"/>
              <a:pPr>
                <a:defRPr/>
              </a:pPr>
              <a:t>10/10/2016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Tim Sertifikasi Guru Ditjen Dikti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126418-E415-443E-9177-FC7AA71D0E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4A99C-D50E-4B67-8492-CC95BF81289D}" type="datetimeFigureOut">
              <a:rPr lang="en-US" smtClean="0"/>
              <a:pPr/>
              <a:t>10/10/2016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D487E-BE47-44CA-9F0B-5F3E15A64A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7271B3-00E5-41A8-90AC-B9D070C54C2C}" type="datetime1">
              <a:rPr lang="en-US"/>
              <a:pPr>
                <a:defRPr/>
              </a:pPr>
              <a:t>10/10/2016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Tim Sertifikasi Guru Ditjen Dikti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B21B0D-F111-4FDB-831D-467962A54C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C542EE-7DBA-43F9-81E8-79CA4441EE79}" type="datetime1">
              <a:rPr lang="en-US"/>
              <a:pPr>
                <a:defRPr/>
              </a:pPr>
              <a:t>10/10/2016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Tim Sertifikasi Guru Ditjen Dikti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DA3C78-7BAC-40CE-96C4-02FF06BEF1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58697C-B1DA-4F00-8C8F-F268D5D23F47}" type="datetime1">
              <a:rPr lang="en-US"/>
              <a:pPr>
                <a:defRPr/>
              </a:pPr>
              <a:t>10/10/2016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Tim Sertifikasi Guru Ditjen Dikti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17449B-DE1B-4501-A240-AFA6D24B63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5CDD4F-9735-4763-86AA-0C5ADEE23C00}" type="datetime1">
              <a:rPr lang="en-US"/>
              <a:pPr>
                <a:defRPr/>
              </a:pPr>
              <a:t>10/10/2016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Tim Sertifikasi Guru Ditjen Dikti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B216C4-5567-43B6-8906-03EB790601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EFF8DC-1385-443F-9B28-A0B19E462FC8}" type="datetime1">
              <a:rPr lang="en-US"/>
              <a:pPr>
                <a:defRPr/>
              </a:pPr>
              <a:t>10/10/2016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Tim Sertifikasi Guru Ditjen Dikti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2BD51B-4110-49B5-A955-52415E13B3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25ED3-7492-406F-98C4-8EC8510CF283}" type="datetimeFigureOut">
              <a:rPr lang="id-ID" smtClean="0"/>
              <a:pPr/>
              <a:t>09/10/2016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FC2AD-89D8-4F07-B887-51CE3B118D83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25ED3-7492-406F-98C4-8EC8510CF283}" type="datetimeFigureOut">
              <a:rPr lang="id-ID" smtClean="0"/>
              <a:pPr/>
              <a:t>09/10/2016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FC2AD-89D8-4F07-B887-51CE3B118D83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25ED3-7492-406F-98C4-8EC8510CF283}" type="datetimeFigureOut">
              <a:rPr lang="id-ID" smtClean="0"/>
              <a:pPr/>
              <a:t>09/10/2016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FC2AD-89D8-4F07-B887-51CE3B118D83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25ED3-7492-406F-98C4-8EC8510CF283}" type="datetimeFigureOut">
              <a:rPr lang="id-ID" smtClean="0"/>
              <a:pPr/>
              <a:t>09/10/2016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FC2AD-89D8-4F07-B887-51CE3B118D83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25ED3-7492-406F-98C4-8EC8510CF283}" type="datetimeFigureOut">
              <a:rPr lang="id-ID" smtClean="0"/>
              <a:pPr/>
              <a:t>09/10/2016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FC2AD-89D8-4F07-B887-51CE3B118D83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8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9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9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4A99C-D50E-4B67-8492-CC95BF81289D}" type="datetimeFigureOut">
              <a:rPr lang="en-US" smtClean="0"/>
              <a:pPr/>
              <a:t>10/10/2016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E3ED487E-BE47-44CA-9F0B-5F3E15A64AD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1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25ED3-7492-406F-98C4-8EC8510CF283}" type="datetimeFigureOut">
              <a:rPr lang="id-ID" smtClean="0"/>
              <a:pPr/>
              <a:t>09/10/2016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FC2AD-89D8-4F07-B887-51CE3B118D83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25ED3-7492-406F-98C4-8EC8510CF283}" type="datetimeFigureOut">
              <a:rPr lang="id-ID" smtClean="0"/>
              <a:pPr/>
              <a:t>09/10/2016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FC2AD-89D8-4F07-B887-51CE3B118D83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25ED3-7492-406F-98C4-8EC8510CF283}" type="datetimeFigureOut">
              <a:rPr lang="id-ID" smtClean="0"/>
              <a:pPr/>
              <a:t>09/10/2016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FC2AD-89D8-4F07-B887-51CE3B118D83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25ED3-7492-406F-98C4-8EC8510CF283}" type="datetimeFigureOut">
              <a:rPr lang="id-ID" smtClean="0"/>
              <a:pPr/>
              <a:t>09/10/2016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FC2AD-89D8-4F07-B887-51CE3B118D83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25ED3-7492-406F-98C4-8EC8510CF283}" type="datetimeFigureOut">
              <a:rPr lang="id-ID" smtClean="0"/>
              <a:pPr/>
              <a:t>09/10/2016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FC2AD-89D8-4F07-B887-51CE3B118D83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25ED3-7492-406F-98C4-8EC8510CF283}" type="datetimeFigureOut">
              <a:rPr lang="id-ID" smtClean="0"/>
              <a:pPr/>
              <a:t>09/10/2016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FC2AD-89D8-4F07-B887-51CE3B118D83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4A99C-D50E-4B67-8492-CC95BF81289D}" type="datetimeFigureOut">
              <a:rPr lang="en-US" smtClean="0"/>
              <a:pPr/>
              <a:t>10/10/2016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D487E-BE47-44CA-9F0B-5F3E15A64A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4A99C-D50E-4B67-8492-CC95BF81289D}" type="datetimeFigureOut">
              <a:rPr lang="en-US" smtClean="0"/>
              <a:pPr/>
              <a:t>10/10/2016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D487E-BE47-44CA-9F0B-5F3E15A64A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2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1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4A99C-D50E-4B67-8492-CC95BF81289D}" type="datetimeFigureOut">
              <a:rPr lang="en-US" smtClean="0"/>
              <a:pPr/>
              <a:t>10/10/2016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D487E-BE47-44CA-9F0B-5F3E15A64A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4A99C-D50E-4B67-8492-CC95BF81289D}" type="datetimeFigureOut">
              <a:rPr lang="en-US" smtClean="0"/>
              <a:pPr/>
              <a:t>10/10/2016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D487E-BE47-44CA-9F0B-5F3E15A64AD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90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6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1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194A99C-D50E-4B67-8492-CC95BF81289D}" type="datetimeFigureOut">
              <a:rPr lang="en-US" smtClean="0"/>
              <a:pPr/>
              <a:t>10/10/2016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1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1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E3ED487E-BE47-44CA-9F0B-5F3E15A64AD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90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9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B194A99C-D50E-4B67-8492-CC95BF81289D}" type="datetimeFigureOut">
              <a:rPr lang="en-US" smtClean="0"/>
              <a:pPr/>
              <a:t>10/10/2016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E3ED487E-BE47-44CA-9F0B-5F3E15A64AD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4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6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64DEB7-2AA7-497D-B85D-91B249FE4E53}" type="datetimeFigureOut">
              <a:rPr lang="id-ID" smtClean="0"/>
              <a:pPr/>
              <a:t>10/10/2016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6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6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2C81E0-03A9-477A-8F8E-EA9D243ACB00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4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6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1F8DF46B-8A7D-4734-B357-DDB597012700}" type="datetime1">
              <a:rPr lang="en-US"/>
              <a:pPr>
                <a:defRPr/>
              </a:pPr>
              <a:t>10/10/2016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6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Tim Sertifikasi Guru Ditjen Dikti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6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40B8691-3FB9-4394-B14A-0BB2B95492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E25ED3-7492-406F-98C4-8EC8510CF283}" type="datetimeFigureOut">
              <a:rPr lang="id-ID" smtClean="0"/>
              <a:pPr/>
              <a:t>09/10/2016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BFC2AD-89D8-4F07-B887-51CE3B118D83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2.xml"/><Relationship Id="rId3" Type="http://schemas.openxmlformats.org/officeDocument/2006/relationships/diagramLayout" Target="../diagrams/layout1.xml"/><Relationship Id="rId7" Type="http://schemas.openxmlformats.org/officeDocument/2006/relationships/diagramLayout" Target="../diagrams/layout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0.xml"/><Relationship Id="rId6" Type="http://schemas.openxmlformats.org/officeDocument/2006/relationships/diagramData" Target="../diagrams/data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Relationship Id="rId9" Type="http://schemas.openxmlformats.org/officeDocument/2006/relationships/diagramColors" Target="../diagrams/colors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AutoShape 2" descr="data:image/jpeg;base64,/9j/4AAQSkZJRgABAQAAAQABAAD/2wBDAAkGBwgHBgkIBwgKCgkLDRYPDQwMDRsUFRAWIB0iIiAdHx8kKDQsJCYxJx8fLT0tMTU3Ojo6Iys/RD84QzQ5Ojf/2wBDAQoKCg0MDRoPDxo3JR8lNzc3Nzc3Nzc3Nzc3Nzc3Nzc3Nzc3Nzc3Nzc3Nzc3Nzc3Nzc3Nzc3Nzc3Nzc3Nzc3Nzf/wAARCACbAKgDASIAAhEBAxEB/8QAHAABAAICAwEAAAAAAAAAAAAAAAYHBQgBAwQC/8QASxAAAQMDAwIEAwMHBwcNAAAAAQIDBAAFEQYSITFBBxMiURRhcTKBkRUjQlJyocEIFnOCssPTFyY0YpKisSQ2Q0ZWY5OVs8Lh4/D/xAAUAQEAAAAAAAAAAAAAAAAAAAAA/8QAFBEBAAAAAAAAAAAAAAAAAAAAAP/aAAwDAQACEQMRAD8AvGlKUClKUClK+StKftED6mg+qV53JsZtxDbkhlLjn2EKcAKvoO9IkyNNa82JIZfbyRvacCxkdRkUHopSlApSlApSlApSlApSlApSlApSlApSlApShoMXqS8MWK0S7jIWkJYZUtKTn1EDgYHJ5xWr2p2dU3mMzqbUCXlRprqkMOOHCUjGfSj9FPB5xjipZ4/3l13WLNvaWoNxYYSoAjqskqx7ZASPpkd6uaxuW+Hoy0/lGRGEUwGUFyStO1eWwOSrrnP76DU96FJhvuIPl5QtbRUhSVA4HOMZyMHhXQ54NZHT94vulJLdztL62ArlYB3IcSCOFpHb1Dr+sMVs1cNN6dvqY9wPlmO22pKnIj4bbfa9OUOFP2kehPGf0cdK8kiyaHvalRY7dlXLU26lHwymvMTvThSgE9T35BxQZHQ2q4usLIi5RG3WiD5bzbiCNrgAJAPRQ56j91SKq18BIciDpKZHkpPouTyUq6pVgJSSk9xkHmrKoKy1JrB6w3G6OTL09EiouPw7KEwUyAP+Tsr/AFgQMqUe/JrCjxaiZ/5zuf8Akf8A9tYLxnSfhLgsqzu1AsD5YisiqgoL+Hi7Czj+cZ+v5DP+NXaPFiAf+tSB9bEv/Eqgo0WRLcDUVlx5wgnY2gqOB1OBUstfhfrC5soeYtC22lp3JW+4hsEduCc/uoLTR4sQB9rVcc/M2F0f3tcq8WIPRGrIX1VYX/8AFqqr/wCGWq7FDVMl28OxkDK3Izgc2D3IHIHzxUPoNiWfFOGTzq+1H9qySE/3tehPihBH2tW2NQ+VqlD/AN9a3Zpmg2w0JqaTqWbcnUT4Mu2xg222uPHW0S4QSoneonAGB2yc+3MyrSq2XWfan/Otk2REdxgrYdKCfwNbc6IXc3NJ2ty+LUu4LjpW8VDCsnkZ+eMZ+eaDOUpSgUpSgVwelc0oKA8XNNvParuF2eeb2pcghhpaRh1C96CPckFsnGDkZParcv8AbSCm4QLFDuc9pry2kSn/AC0oTnojKVAdewGQOvSsH4lwrhHfiX6BFXMbgAPuMpI/NqaJUleMgkbVOpIGTkpODggzpl5uRHbeZUFtuJCkKB4UCMg0GLuVxXaLCmY5CbC0+UlcdDuEoK1pSRuxjAKjzgZx2rxPxlu3KQu5acgmNET8VFmNuJccU4k5Hp2ApVxnOT7c1zf5y349xtkqw3GTHdQWkrjpbcQ8lSPmobTkkerAGM5xXthyXrbpdqTfVBMiNCC5it+71JRlRzgZzg0Hi8OYzsbRVoD7gcddjh9agABlwlw8D9qpLWE0VEegaTs8SSNrzUNtK04I2naPTz7dPurNHpQa/eMycWuSe6tQvk/+A2P4VT1W74vKC7C8of8AaOWPwQB/CqioJn4faviaSauD7lu+LlvbEtbtuzaN25KsgkA5SeB2/CQTvHDUb28QYsGIFE87VOkcY/SOB+FVaOtWp4VaFgXW3SdQ31akRI25TY2BSMI5UpWeOOwIPTJB4BCfeE9wvUuwSdQalmOONh1RSt0bNjKW+TgJwQTgjGOhOeoOutzebkXCS8wgIaceWtCQMYSSSBjtxVka68TmrnaFWGxxENQyClyUtSlLWCckDPPPdR5PPAqrqBSlKDuhOpYlsurTvS24lRT7gHOK3WgyWpkNiVHUFMvtpcbUO6VDIP4GtJBWyngNqE3bSSra8Sp+2LDX1aVko/DCh9woLOpSlApSlApWD1BqWHZZESGrc/cJiimNEbICnMdSSeAB7/cMnivIiTqy5hSUQolkbzgOyFiU6ofJCSlI+9R+lBIn0IebWy6kKQsbVJPQg8EVXmh9TmyQ7XYtS7IqX2iLTMUv83JZScISrP2VbSnGeoI78VkNVadlHTt0mSr1dpstmC8pppD/AMO0VBBx6Gtuf6xNY/XVhtlwj6Zu1yjfE2a35EtLYOEsLbG1fp5KUqCCcduegoPTctF3N67qVF1LqVqE+veoN3ABLIJOUpz6sDt/8V0X64W23og6WbdkPwoDjDt2kuubwwzvG0Or91LKSR+puJ4rsf07o63sIkvaglxIjjeWUi9uIb8rsEDfynr0qPQHLHbdHahmQ5URxNwnokMQkvJK1MpcQEJKCSdygCcHk7hkA5FBb7TiHEpcaUFoUMhSTkEe496+ieD9Kj/8ytOeYXWbW1HUVE5jLWz/AGCK6ntOz7e58Rp26yULGd0S4vuSY7gPb1ErQfYpP1BoKc8VEkaYUonO7U1wP+8R/Cqmq4/Eq039WlQJliktrbu0qa8ppSXmghxRIwpJ3YGeqkpqoH1Bx5a0oS2FKJCEZ2p+QzQddXx4fOk+BV92k5QmWn/cB/jVD1YWgrZfb9pe82+36hYt1uaBdejvL2hwlPOSOQnCeT046UFfGuK5V1rigUpSgVsF/Jwt3k2K63Ek5kyUsgEdm05z+Ln7q1+FXn/J61RFbiSdNyXQiSp4vxQo48wFICkj5jbnHfJ9qC76UFKBXBrmsHrCY9Gs6o8E4nz1fCRMdQ4sH1fRKQpZ+SaDzaPgR1suX8lT8y5qL3nu4KkNEnY2k9kpTjgdTk96y8ueWbjChIjOu/EhxSnUj0MpSM5UfmSAB8/lXiuD6NK6TcdiseczbIg2N7tuUIAHX6DNQu96nYk6tvFrNznIjojNMKEPOWMnLisD9JRLTScerKzjGKCynmkvsraXylaSlX0IqGSfC3Tcm3xYr6JbqoyUpQ+7KWtagMDacnG3AxgAAdsVLbU7IegNuS4vwjpz+YLgWUDJwCRxnGM4yAe5616ldOaDW/xF0RDs+qodntCgym5vDyip3IaQtQAQrPIAWkkH9IEjqnm8tOaQsmnoTEa3wGR5R3ec4gKdUr9YqIzmqp8UX2hr0Xj4sNrtjbLTEdLZW7JebUHlJAH2UhLgyvj2GeavCJIblRWZDCgpp1AWhQ7pIyD+BoOwCuaVhLtqa32iTJamrUhuLFEmQ7jIbClbUJ9ypRCsAfqn3FBmiMjFQzVPhrp+/rckCMiHNWMKeZaSQv8AaSRg/UYPzqT2iVJm25iTNhmG86ncqOpYUW+eASO+MZ9jxXrWMjg4OOtBq/rPQDen5DzKJzD0gZWlqMouEJOSApHK2844J3D3I61BVsvNBBWhSQtG5JPG5OSM/TIIrYZNuktXYaSYuT0ua4kyJbrafIZaCsFTruFb31qzwCrZkgEYGBn7Z4dWiHeGJAiR/gokYtMsFAUXVryHHHSR6iRgAdBzx0ADVh5l1pwodbU2odUrGD+BrrxW3z+htPuJWI0NUJS+phuqaB4xykHaePcEVV3iJ4fWaEuLHiSXXrnMPlw4jUVtLrqumVKRtQlIOCVFOeDz7BSNKl928N9T2hpLs22uIbOMrSQpKBjJKlJJSkDnkkV4mNFaglM+db4BnNhO4mE6h/aMkchBOOlBHa7Yzzsd1D0dxTbragtC0HBSRyCD2rKv6U1DHYW+9Y7khpCdynDGXtA65Jx0rr0xBj3K/QbfKKktyn22StJ5RuUAT8+M/wD7ghtdoS5yrzpC03CeAJL8dKnCBjcem778Z++lZmJGZiRmY0ZAbZZQlttA6JSBgD8BSg7VnakkkADue1RfT6F6gmM6llEfDpStFrYHRLSjgvK91rAGP1UnHUmspqi4Jtun50stl1SWiltsdXFq9KE/eogffX3p+Eq02C3wHnAtUSK20tZPUpSAT9OKDw69cDWiL8tYGBbn+PfKDVd+F8BM2/qfnJCpzqReJiQnI8x0nyEE9tqCpePdYP6NZrxL1hZXbHcLQ3cYTvxLSWitiWhakErAUCnPZPPXrxXzp3VmmdL2ppL0e8sOSHkNuy59vWhb6ycBal4xgDoM8JGAKCyxwMVD7jqqeWJsy2RoKLZEdLJnTX3MOrBCT5baEErG87RyNxGBXQ/q1vVRlWXSipXxQWGZUpTK2kxGycKVlQHrwFBI65GegqQy9N2mXZmbO/EBtzOwJjJWpKSE9AcEbh8jwTzQUYh+e1qm6XLcGb7LUC0+7GIVFSpIAUpJCwwFcAZ3LwQMJzuNx+Hj1ylaVhS7pJMhchAdaUogrS2QMBRCUgnrzjuBzjJjnidHdtmnYOntJQWWHZ0oL2NNJCEoaw4pSu3VKck5yARUr0Ako0RYgeT8AyfxSDQZ41XeoZlvl6iVNkNpXBtzgQltGN0+a2CQnk42MgqJJ9IJJP2TUg11fjZrTsYd8qXKJQ04E7vKAGVuY7lI6DuopT3qCWiEZt7tlu+ESuN5i23WlOEpQ00QVtbh9oBZSXFf9K6ccpSaCOas1prSJDg6lau7EaLOccaixozYUgoR1Wd+c5VkAnBIGcDOBiYnjZq+OPzq4En+ljY/slNezxVA/mLpcjoZU45+rpNVTQbD6U8a7JPwjUDH5NlkYL6ElbSwOgyPUnqeCCOvNWVaL9aLy15tquMWWnv5LoUR9R1H31pdXIVjkdaDdqROiRv9IlMNf0jgT/xNVD4j60tFo1Pb7rZrnHmzWtqH46MuISkBYCt6eAQHVgpHXI6YqhN2TzzXGaDYvTt2Y1tepT9p1fJtyy+rMBhBSp1CcALAdUocgD7KB3yKjlw/JsB+ROuEiMZUVTvlpceRbndpVwHG47fmqVgAZUUp5yODk0y24ptQUhRSocgg4Ir3ovtyRbJNtTKWIslzzH04G5w/6ysbiMgHGcZ5xmg9DmpLs2y/DjXWamCsFsMiQvb5efsgE9P+NcWdUsmIu0RFrmxJPneahOeSUBtOP2geO+6sOOav7wI0X5NrRqC4r3+esuQ4+fSjGU+YR3VyoD2BPc8BcLRWWkFwbVlI3Adj3pX3SgjOpM3C+WS0IPpD/wAfI7/m2cbQfq4pH+yaxfiSzAajx5NwfcUt5xMdhtxW9pnqpbiWui3NoISFBXq2AAZ5zNoQtWrr686AohqM00oEEBASpW3jodylHB7FJ6V93SxKuepLVPk+SqHbkOONtnO4vq2hKumMBIV88kUHg0rpxcWEgTmozcV1ram1fCtlMdPG0KXjK14zuJJBJOMd/XerQ/K1Dp2bHZZVHt7jxdStW3YFN7UlIx1B6fU1Ic4rCXzVllsjyGJ85CXiRlpAK1IB7qA5SPbPU8DJoI74duJhm5wAEmbtacQ2o7PMKGktL7dnW3ATz9rPfnMOaqkxGlLuOnLwwUIKiWm0PoJAJICkKPHHVQFYyNphrUl5ev10iyYsZxCDEil5xl5KxkF5exQ2qUnaMEk4AzgjAmC2AiEWfOcQgN7PNK8rSMY3bjnnvk0FD681XctSvurs6PKQYKkBKXApSWCA45kp4CikIKhnCQAnJKyBdumI7sTTVrjPkF1qG0hW0YGQgDpWtlsclHSk2LpsKbQIqnrvLdQN608jykqHRvPQdVKKuycjaCE0liEwylSlJbbSkKWrcSAMcnufnQRbXlvbnP2cMLcTdFvqYhqSfQ3uAUt1Se5QlvcnPG4Jrx6LdtCb7JEeQw2oI+BtkUrBWY7BIW4O53ObyT32A+9SaPKiXK6yGksBxy1rSBIIyEOqScpSfcJUM/tY98RzS1mtzupJNytcREaBBdeZawCTIkKIDrmSSdqcbE/18YGMhU/itxorR/PClTVfi4k/xqrasjxSnMuac0jbkFRkMRHZDo2nAS6pO3n39Ks1XGD7UHFK5wfamD7UHFK5waYoOKUpQcp61s/4EvvPaCabd3FtiQttlZGNycBRx9FKUn+rVT+Efh/D1k9Kk3KUtMWGpKVsNAhThVyPVjAHB6c/StkrdBjW2E1DgsIYjMp2tttjASKD00pSgjt7gyYUw32zNFyWlARKiJwPjGgc4H/eJydp75KTwQR2J1jp0xUyVXqC0lQyEOvpQsdiCgncFA8EYznis7ge1ecQIYfMgRGA8pW4uBpO4n3zjOaCG3zU9zmohizRpEG2SpbUZd0kNbVkOK2pLLauepHrUAOQQFVn7XpKw2x1uREtcYSkD/S1thbyj3UVn1FR7nOaxXiS9Kat0BmOVoafntB11DHnLSUqC2wlIUnlS0pTn51mNP6ltV+aJgSm/OSVJcirWkPNEKIIUkE46H6jmgzIrrkNNvsraeQlxtxJStChkKSeCCO4xX2VBIJUcAckntWHuF6LV4g2qEz8RKfPmPgKwI7AzlxRAPUgBI7knsDQUMsXVFqa0XZ2lof89Ld3U7x5rxWUtsJOPsbU7+Oo3Hsc3pqS7tWC1sMxAwmVJcRDgMq9KC4rhOcfopHJx2GByRXinWS3wdTL1TOmsRojTGXEOAISHsFAeK89fLVswfu5NQFm/O3/AFAvUM52KqDBcV+T21q8thhGeHnnCOpwFBsDeohPCQnNBaNjixLOyzZ2nlOyfLVIdcUn1OKKvU4sjgFSiT+OOBx4LNHbtusLxBi4RFfjMzSyD6UPLW4lZA7btiSR7gnvWG05LhwXJmp71cEMNPhLIkSnA2p71ZKi3n82n7KUIOSACTyo116F1C7qHVd8lR7c6hslptTr69nlshJLW1OMqKypa+duAocmg+F6Kuj9uhQrjbtMzxCa8ll2Sl7dt+oHFeZPh4scq0vpFSu2HJAH9k1Z4rmgq0eHOSN+ktKlP+rMkpP9ivv/ACcsZG7R2miO4FwkA/8Ap1Z9MUFYnw2t/P8AmVYyD7XiQP7qoterPpC1F7ztJ294MKCH1RLzLcS0onASpQa2hWf0c5+VXvWLudhtV1DAuVujyUR3C62hxAUlKznJx0PXvQVCdMaYLLrrOlLVJbaWGyYepXHjvPRG0JzuOOABk1123SVguzjrMbRK2pARvS0u+dUZ2haeyk5BBweCMHFTuf4dpdLy4t1fQXJDzvkutILeHUqQ4DtCVfYVtSd3pAGO9ZewaaXbpbUubJEh9hhTDAbQUJbQpW5WeTuUTjnjhIwOuQ+fDvTyNM6Vh28xgxK275WFBW50/aOR16DHyAFSamKUClKUClKUEf1o42i1xQ5j13OEEkjofiGzn8AarXTejbPrPVF1vK4zrEFY3tCMosBBUR5eNv6RQkuK/pk1MvFqLLuNhg223rDcibcWmEuH7KAQrJP3ZqSabs0ew2lmBGKlhAytxQAU6s9VHHv7dhgdqCvLf4b26RfLxb3rjc3I0VKA0hb+d3mtqzvIAKgDggE9vrWUZ8KobbaAm8TGHUbdr0JhhhwEADIWEb+361Z62PIa1zfIpJ812LFkJBSeUjegnPTqBUloIWdCSV2x6FI1ZfHytYKHXHgSlIxwRjk8Hng8/KsPL8GrROd86ddbi6rI9IKAnHfgpPJ/WzmrMpQU3dPDSPe7fdJdmYjMSWZL8eKytICHEICWxlQ5CgpskH5nPU1l/Ce6S5l5vka5WxcGa0zFTJR5e1PmISps47cpSggDjk445qXaIT/m1GcySX1vPnPX1uqXz/tV8W0Aa4vmOphQyfxfoJFSlKBSlKBSlKBSlKBSlKBSlKBSlKDC6mtsm4swTC2ebFuEeSQs4BSlY3jPvtKqzKRiuaUGNNob/L35YS88l4xRGW0CPLWkKKkkjGcgqV0I696yVKUClKUHRBiMwYzcaMjYy2MITnOBXwiCyi5Pz0hXnPMttL542oKyOPf1n91eqlApSlApSlApSlApSlApSlApSlB//9k="/>
          <p:cNvSpPr>
            <a:spLocks noChangeAspect="1" noChangeArrowheads="1"/>
          </p:cNvSpPr>
          <p:nvPr/>
        </p:nvSpPr>
        <p:spPr bwMode="auto">
          <a:xfrm>
            <a:off x="155575" y="-1173163"/>
            <a:ext cx="2674938" cy="24574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340" name="AutoShape 4" descr="data:image/jpeg;base64,/9j/4AAQSkZJRgABAQAAAQABAAD/2wBDAAkGBwgHBgkIBwgKCgkLDRYPDQwMDRsUFRAWIB0iIiAdHx8kKDQsJCYxJx8fLT0tMTU3Ojo6Iys/RD84QzQ5Ojf/2wBDAQoKCg0MDRoPDxo3JR8lNzc3Nzc3Nzc3Nzc3Nzc3Nzc3Nzc3Nzc3Nzc3Nzc3Nzc3Nzc3Nzc3Nzc3Nzc3Nzc3Nzf/wAARCACbAKgDASIAAhEBAxEB/8QAHAABAAICAwEAAAAAAAAAAAAAAAYHBQgBAwQC/8QASxAAAQMDAwIEAwMHBwcNAAAAAQIDBAAFEQYSITFBBxMiURRhcTKBkRUjQlJyocEIFnOCssPTFyY0YpKisSQ2Q0ZWY5OVs8Lh4/D/xAAUAQEAAAAAAAAAAAAAAAAAAAAA/8QAFBEBAAAAAAAAAAAAAAAAAAAAAP/aAAwDAQACEQMRAD8AvGlKUClKUClK+StKftED6mg+qV53JsZtxDbkhlLjn2EKcAKvoO9IkyNNa82JIZfbyRvacCxkdRkUHopSlApSlApSlApSlApSlApSlApSlApSlApShoMXqS8MWK0S7jIWkJYZUtKTn1EDgYHJ5xWr2p2dU3mMzqbUCXlRprqkMOOHCUjGfSj9FPB5xjipZ4/3l13WLNvaWoNxYYSoAjqskqx7ZASPpkd6uaxuW+Hoy0/lGRGEUwGUFyStO1eWwOSrrnP76DU96FJhvuIPl5QtbRUhSVA4HOMZyMHhXQ54NZHT94vulJLdztL62ArlYB3IcSCOFpHb1Dr+sMVs1cNN6dvqY9wPlmO22pKnIj4bbfa9OUOFP2kehPGf0cdK8kiyaHvalRY7dlXLU26lHwymvMTvThSgE9T35BxQZHQ2q4usLIi5RG3WiD5bzbiCNrgAJAPRQ56j91SKq18BIciDpKZHkpPouTyUq6pVgJSSk9xkHmrKoKy1JrB6w3G6OTL09EiouPw7KEwUyAP+Tsr/AFgQMqUe/JrCjxaiZ/5zuf8Akf8A9tYLxnSfhLgsqzu1AsD5YisiqgoL+Hi7Czj+cZ+v5DP+NXaPFiAf+tSB9bEv/Eqgo0WRLcDUVlx5wgnY2gqOB1OBUstfhfrC5soeYtC22lp3JW+4hsEduCc/uoLTR4sQB9rVcc/M2F0f3tcq8WIPRGrIX1VYX/8AFqqr/wCGWq7FDVMl28OxkDK3Izgc2D3IHIHzxUPoNiWfFOGTzq+1H9qySE/3tehPihBH2tW2NQ+VqlD/AN9a3Zpmg2w0JqaTqWbcnUT4Mu2xg222uPHW0S4QSoneonAGB2yc+3MyrSq2XWfan/Otk2REdxgrYdKCfwNbc6IXc3NJ2ty+LUu4LjpW8VDCsnkZ+eMZ+eaDOUpSgUpSgVwelc0oKA8XNNvParuF2eeb2pcghhpaRh1C96CPckFsnGDkZParcv8AbSCm4QLFDuc9pry2kSn/AC0oTnojKVAdewGQOvSsH4lwrhHfiX6BFXMbgAPuMpI/NqaJUleMgkbVOpIGTkpODggzpl5uRHbeZUFtuJCkKB4UCMg0GLuVxXaLCmY5CbC0+UlcdDuEoK1pSRuxjAKjzgZx2rxPxlu3KQu5acgmNET8VFmNuJccU4k5Hp2ApVxnOT7c1zf5y349xtkqw3GTHdQWkrjpbcQ8lSPmobTkkerAGM5xXthyXrbpdqTfVBMiNCC5it+71JRlRzgZzg0Hi8OYzsbRVoD7gcddjh9agABlwlw8D9qpLWE0VEegaTs8SSNrzUNtK04I2naPTz7dPurNHpQa/eMycWuSe6tQvk/+A2P4VT1W74vKC7C8of8AaOWPwQB/CqioJn4faviaSauD7lu+LlvbEtbtuzaN25KsgkA5SeB2/CQTvHDUb28QYsGIFE87VOkcY/SOB+FVaOtWp4VaFgXW3SdQ31akRI25TY2BSMI5UpWeOOwIPTJB4BCfeE9wvUuwSdQalmOONh1RSt0bNjKW+TgJwQTgjGOhOeoOutzebkXCS8wgIaceWtCQMYSSSBjtxVka68TmrnaFWGxxENQyClyUtSlLWCckDPPPdR5PPAqrqBSlKDuhOpYlsurTvS24lRT7gHOK3WgyWpkNiVHUFMvtpcbUO6VDIP4GtJBWyngNqE3bSSra8Sp+2LDX1aVko/DCh9woLOpSlApSlApWD1BqWHZZESGrc/cJiimNEbICnMdSSeAB7/cMnivIiTqy5hSUQolkbzgOyFiU6ofJCSlI+9R+lBIn0IebWy6kKQsbVJPQg8EVXmh9TmyQ7XYtS7IqX2iLTMUv83JZScISrP2VbSnGeoI78VkNVadlHTt0mSr1dpstmC8pppD/AMO0VBBx6Gtuf6xNY/XVhtlwj6Zu1yjfE2a35EtLYOEsLbG1fp5KUqCCcduegoPTctF3N67qVF1LqVqE+veoN3ABLIJOUpz6sDt/8V0X64W23og6WbdkPwoDjDt2kuubwwzvG0Or91LKSR+puJ4rsf07o63sIkvaglxIjjeWUi9uIb8rsEDfynr0qPQHLHbdHahmQ5URxNwnokMQkvJK1MpcQEJKCSdygCcHk7hkA5FBb7TiHEpcaUFoUMhSTkEe496+ieD9Kj/8ytOeYXWbW1HUVE5jLWz/AGCK6ntOz7e58Rp26yULGd0S4vuSY7gPb1ErQfYpP1BoKc8VEkaYUonO7U1wP+8R/Cqmq4/Eq039WlQJliktrbu0qa8ppSXmghxRIwpJ3YGeqkpqoH1Bx5a0oS2FKJCEZ2p+QzQddXx4fOk+BV92k5QmWn/cB/jVD1YWgrZfb9pe82+36hYt1uaBdejvL2hwlPOSOQnCeT046UFfGuK5V1rigUpSgVsF/Jwt3k2K63Ek5kyUsgEdm05z+Ln7q1+FXn/J61RFbiSdNyXQiSp4vxQo48wFICkj5jbnHfJ9qC76UFKBXBrmsHrCY9Gs6o8E4nz1fCRMdQ4sH1fRKQpZ+SaDzaPgR1suX8lT8y5qL3nu4KkNEnY2k9kpTjgdTk96y8ueWbjChIjOu/EhxSnUj0MpSM5UfmSAB8/lXiuD6NK6TcdiseczbIg2N7tuUIAHX6DNQu96nYk6tvFrNznIjojNMKEPOWMnLisD9JRLTScerKzjGKCynmkvsraXylaSlX0IqGSfC3Tcm3xYr6JbqoyUpQ+7KWtagMDacnG3AxgAAdsVLbU7IegNuS4vwjpz+YLgWUDJwCRxnGM4yAe5616ldOaDW/xF0RDs+qodntCgym5vDyip3IaQtQAQrPIAWkkH9IEjqnm8tOaQsmnoTEa3wGR5R3ec4gKdUr9YqIzmqp8UX2hr0Xj4sNrtjbLTEdLZW7JebUHlJAH2UhLgyvj2GeavCJIblRWZDCgpp1AWhQ7pIyD+BoOwCuaVhLtqa32iTJamrUhuLFEmQ7jIbClbUJ9ypRCsAfqn3FBmiMjFQzVPhrp+/rckCMiHNWMKeZaSQv8AaSRg/UYPzqT2iVJm25iTNhmG86ncqOpYUW+eASO+MZ9jxXrWMjg4OOtBq/rPQDen5DzKJzD0gZWlqMouEJOSApHK2844J3D3I61BVsvNBBWhSQtG5JPG5OSM/TIIrYZNuktXYaSYuT0ua4kyJbrafIZaCsFTruFb31qzwCrZkgEYGBn7Z4dWiHeGJAiR/gokYtMsFAUXVryHHHSR6iRgAdBzx0ADVh5l1pwodbU2odUrGD+BrrxW3z+htPuJWI0NUJS+phuqaB4xykHaePcEVV3iJ4fWaEuLHiSXXrnMPlw4jUVtLrqumVKRtQlIOCVFOeDz7BSNKl928N9T2hpLs22uIbOMrSQpKBjJKlJJSkDnkkV4mNFaglM+db4BnNhO4mE6h/aMkchBOOlBHa7Yzzsd1D0dxTbragtC0HBSRyCD2rKv6U1DHYW+9Y7khpCdynDGXtA65Jx0rr0xBj3K/QbfKKktyn22StJ5RuUAT8+M/wD7ghtdoS5yrzpC03CeAJL8dKnCBjcem778Z++lZmJGZiRmY0ZAbZZQlttA6JSBgD8BSg7VnakkkADue1RfT6F6gmM6llEfDpStFrYHRLSjgvK91rAGP1UnHUmspqi4Jtun50stl1SWiltsdXFq9KE/eogffX3p+Eq02C3wHnAtUSK20tZPUpSAT9OKDw69cDWiL8tYGBbn+PfKDVd+F8BM2/qfnJCpzqReJiQnI8x0nyEE9tqCpePdYP6NZrxL1hZXbHcLQ3cYTvxLSWitiWhakErAUCnPZPPXrxXzp3VmmdL2ppL0e8sOSHkNuy59vWhb6ycBal4xgDoM8JGAKCyxwMVD7jqqeWJsy2RoKLZEdLJnTX3MOrBCT5baEErG87RyNxGBXQ/q1vVRlWXSipXxQWGZUpTK2kxGycKVlQHrwFBI65GegqQy9N2mXZmbO/EBtzOwJjJWpKSE9AcEbh8jwTzQUYh+e1qm6XLcGb7LUC0+7GIVFSpIAUpJCwwFcAZ3LwQMJzuNx+Hj1ylaVhS7pJMhchAdaUogrS2QMBRCUgnrzjuBzjJjnidHdtmnYOntJQWWHZ0oL2NNJCEoaw4pSu3VKck5yARUr0Ako0RYgeT8AyfxSDQZ41XeoZlvl6iVNkNpXBtzgQltGN0+a2CQnk42MgqJJ9IJJP2TUg11fjZrTsYd8qXKJQ04E7vKAGVuY7lI6DuopT3qCWiEZt7tlu+ESuN5i23WlOEpQ00QVtbh9oBZSXFf9K6ccpSaCOas1prSJDg6lau7EaLOccaixozYUgoR1Wd+c5VkAnBIGcDOBiYnjZq+OPzq4En+ljY/slNezxVA/mLpcjoZU45+rpNVTQbD6U8a7JPwjUDH5NlkYL6ElbSwOgyPUnqeCCOvNWVaL9aLy15tquMWWnv5LoUR9R1H31pdXIVjkdaDdqROiRv9IlMNf0jgT/xNVD4j60tFo1Pb7rZrnHmzWtqH46MuISkBYCt6eAQHVgpHXI6YqhN2TzzXGaDYvTt2Y1tepT9p1fJtyy+rMBhBSp1CcALAdUocgD7KB3yKjlw/JsB+ROuEiMZUVTvlpceRbndpVwHG47fmqVgAZUUp5yODk0y24ptQUhRSocgg4Ir3ovtyRbJNtTKWIslzzH04G5w/6ysbiMgHGcZ5xmg9DmpLs2y/DjXWamCsFsMiQvb5efsgE9P+NcWdUsmIu0RFrmxJPneahOeSUBtOP2geO+6sOOav7wI0X5NrRqC4r3+esuQ4+fSjGU+YR3VyoD2BPc8BcLRWWkFwbVlI3Adj3pX3SgjOpM3C+WS0IPpD/wAfI7/m2cbQfq4pH+yaxfiSzAajx5NwfcUt5xMdhtxW9pnqpbiWui3NoISFBXq2AAZ5zNoQtWrr686AohqM00oEEBASpW3jodylHB7FJ6V93SxKuepLVPk+SqHbkOONtnO4vq2hKumMBIV88kUHg0rpxcWEgTmozcV1ram1fCtlMdPG0KXjK14zuJJBJOMd/XerQ/K1Dp2bHZZVHt7jxdStW3YFN7UlIx1B6fU1Ic4rCXzVllsjyGJ85CXiRlpAK1IB7qA5SPbPU8DJoI74duJhm5wAEmbtacQ2o7PMKGktL7dnW3ATz9rPfnMOaqkxGlLuOnLwwUIKiWm0PoJAJICkKPHHVQFYyNphrUl5ev10iyYsZxCDEil5xl5KxkF5exQ2qUnaMEk4AzgjAmC2AiEWfOcQgN7PNK8rSMY3bjnnvk0FD681XctSvurs6PKQYKkBKXApSWCA45kp4CikIKhnCQAnJKyBdumI7sTTVrjPkF1qG0hW0YGQgDpWtlsclHSk2LpsKbQIqnrvLdQN608jykqHRvPQdVKKuycjaCE0liEwylSlJbbSkKWrcSAMcnufnQRbXlvbnP2cMLcTdFvqYhqSfQ3uAUt1Se5QlvcnPG4Jrx6LdtCb7JEeQw2oI+BtkUrBWY7BIW4O53ObyT32A+9SaPKiXK6yGksBxy1rSBIIyEOqScpSfcJUM/tY98RzS1mtzupJNytcREaBBdeZawCTIkKIDrmSSdqcbE/18YGMhU/itxorR/PClTVfi4k/xqrasjxSnMuac0jbkFRkMRHZDo2nAS6pO3n39Ks1XGD7UHFK5wfamD7UHFK5waYoOKUpQcp61s/4EvvPaCabd3FtiQttlZGNycBRx9FKUn+rVT+Efh/D1k9Kk3KUtMWGpKVsNAhThVyPVjAHB6c/StkrdBjW2E1DgsIYjMp2tttjASKD00pSgjt7gyYUw32zNFyWlARKiJwPjGgc4H/eJydp75KTwQR2J1jp0xUyVXqC0lQyEOvpQsdiCgncFA8EYznis7ge1ecQIYfMgRGA8pW4uBpO4n3zjOaCG3zU9zmohizRpEG2SpbUZd0kNbVkOK2pLLauepHrUAOQQFVn7XpKw2x1uREtcYSkD/S1thbyj3UVn1FR7nOaxXiS9Kat0BmOVoafntB11DHnLSUqC2wlIUnlS0pTn51mNP6ltV+aJgSm/OSVJcirWkPNEKIIUkE46H6jmgzIrrkNNvsraeQlxtxJStChkKSeCCO4xX2VBIJUcAckntWHuF6LV4g2qEz8RKfPmPgKwI7AzlxRAPUgBI7knsDQUMsXVFqa0XZ2lof89Ld3U7x5rxWUtsJOPsbU7+Oo3Hsc3pqS7tWC1sMxAwmVJcRDgMq9KC4rhOcfopHJx2GByRXinWS3wdTL1TOmsRojTGXEOAISHsFAeK89fLVswfu5NQFm/O3/AFAvUM52KqDBcV+T21q8thhGeHnnCOpwFBsDeohPCQnNBaNjixLOyzZ2nlOyfLVIdcUn1OKKvU4sjgFSiT+OOBx4LNHbtusLxBi4RFfjMzSyD6UPLW4lZA7btiSR7gnvWG05LhwXJmp71cEMNPhLIkSnA2p71ZKi3n82n7KUIOSACTyo116F1C7qHVd8lR7c6hslptTr69nlshJLW1OMqKypa+duAocmg+F6Kuj9uhQrjbtMzxCa8ll2Sl7dt+oHFeZPh4scq0vpFSu2HJAH9k1Z4rmgq0eHOSN+ktKlP+rMkpP9ivv/ACcsZG7R2miO4FwkA/8Ap1Z9MUFYnw2t/P8AmVYyD7XiQP7qoterPpC1F7ztJ294MKCH1RLzLcS0onASpQa2hWf0c5+VXvWLudhtV1DAuVujyUR3C62hxAUlKznJx0PXvQVCdMaYLLrrOlLVJbaWGyYepXHjvPRG0JzuOOABk1123SVguzjrMbRK2pARvS0u+dUZ2haeyk5BBweCMHFTuf4dpdLy4t1fQXJDzvkutILeHUqQ4DtCVfYVtSd3pAGO9ZewaaXbpbUubJEh9hhTDAbQUJbQpW5WeTuUTjnjhIwOuQ+fDvTyNM6Vh28xgxK275WFBW50/aOR16DHyAFSamKUClKUClKUEf1o42i1xQ5j13OEEkjofiGzn8AarXTejbPrPVF1vK4zrEFY3tCMosBBUR5eNv6RQkuK/pk1MvFqLLuNhg223rDcibcWmEuH7KAQrJP3ZqSabs0ew2lmBGKlhAytxQAU6s9VHHv7dhgdqCvLf4b26RfLxb3rjc3I0VKA0hb+d3mtqzvIAKgDggE9vrWUZ8KobbaAm8TGHUbdr0JhhhwEADIWEb+361Z62PIa1zfIpJ812LFkJBSeUjegnPTqBUloIWdCSV2x6FI1ZfHytYKHXHgSlIxwRjk8Hng8/KsPL8GrROd86ddbi6rI9IKAnHfgpPJ/WzmrMpQU3dPDSPe7fdJdmYjMSWZL8eKytICHEICWxlQ5CgpskH5nPU1l/Ce6S5l5vka5WxcGa0zFTJR5e1PmISps47cpSggDjk445qXaIT/m1GcySX1vPnPX1uqXz/tV8W0Aa4vmOphQyfxfoJFSlKBSlKBSlKBSlKBSlKBSlKBSlKDC6mtsm4swTC2ebFuEeSQs4BSlY3jPvtKqzKRiuaUGNNob/L35YS88l4xRGW0CPLWkKKkkjGcgqV0I696yVKUClKUHRBiMwYzcaMjYy2MITnOBXwiCyi5Pz0hXnPMttL542oKyOPf1n91eqlApSlApSlApSlApSlApSlApSlB//9k="/>
          <p:cNvSpPr>
            <a:spLocks noChangeAspect="1" noChangeArrowheads="1"/>
          </p:cNvSpPr>
          <p:nvPr/>
        </p:nvSpPr>
        <p:spPr bwMode="auto">
          <a:xfrm>
            <a:off x="155575" y="-1173163"/>
            <a:ext cx="2674938" cy="24574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TextBox 13"/>
          <p:cNvSpPr txBox="1"/>
          <p:nvPr/>
        </p:nvSpPr>
        <p:spPr bwMode="auto">
          <a:xfrm>
            <a:off x="-42858" y="1600201"/>
            <a:ext cx="9144001" cy="1323975"/>
          </a:xfrm>
          <a:prstGeom prst="rect">
            <a:avLst/>
          </a:prstGeom>
          <a:noFill/>
          <a:ln w="50800">
            <a:noFill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fi-FI" sz="8000" b="1" dirty="0">
                <a:solidFill>
                  <a:srgbClr val="FFFF00"/>
                </a:solidFill>
                <a:latin typeface="+mj-lt"/>
                <a:ea typeface="GungsuhChe" pitchFamily="49" charset="-127"/>
              </a:rPr>
              <a:t>PENG</a:t>
            </a:r>
            <a:r>
              <a:rPr lang="fi-FI" sz="8000" b="1" dirty="0">
                <a:solidFill>
                  <a:schemeClr val="bg1"/>
                </a:solidFill>
                <a:latin typeface="+mj-lt"/>
                <a:ea typeface="GungsuhChe" pitchFamily="49" charset="-127"/>
              </a:rPr>
              <a:t>EMBANGAN</a:t>
            </a:r>
            <a:endParaRPr lang="id-ID" sz="8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5" name="TextBox 14"/>
          <p:cNvSpPr txBox="1"/>
          <p:nvPr/>
        </p:nvSpPr>
        <p:spPr bwMode="auto">
          <a:xfrm>
            <a:off x="2535238" y="2743200"/>
            <a:ext cx="6608762" cy="1631950"/>
          </a:xfrm>
          <a:prstGeom prst="rect">
            <a:avLst/>
          </a:prstGeom>
          <a:noFill/>
          <a:ln w="50800">
            <a:noFill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fi-FI" sz="5000" b="1" dirty="0">
                <a:solidFill>
                  <a:srgbClr val="FFFF00"/>
                </a:solidFill>
                <a:latin typeface="+mn-lt"/>
              </a:rPr>
              <a:t>PROFESIONALITAS</a:t>
            </a:r>
            <a:endParaRPr lang="fi-FI" sz="5000" b="1" dirty="0">
              <a:solidFill>
                <a:srgbClr val="FF0000"/>
              </a:solidFill>
              <a:latin typeface="+mn-lt"/>
            </a:endParaRPr>
          </a:p>
          <a:p>
            <a:pPr>
              <a:defRPr/>
            </a:pPr>
            <a:r>
              <a:rPr lang="fi-FI" sz="5000" b="1" dirty="0">
                <a:solidFill>
                  <a:schemeClr val="bg1">
                    <a:lumMod val="85000"/>
                  </a:schemeClr>
                </a:solidFill>
                <a:latin typeface="+mn-lt"/>
              </a:rPr>
              <a:t>G      U       R      U</a:t>
            </a:r>
            <a:endParaRPr lang="id-ID" sz="5000" dirty="0">
              <a:solidFill>
                <a:schemeClr val="bg1">
                  <a:lumMod val="8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pic>
        <p:nvPicPr>
          <p:cNvPr id="16" name="Picture 4" descr="H:\Data Zulfi\Data\Order\6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"/>
            <a:ext cx="2667000" cy="165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TextBox 16"/>
          <p:cNvSpPr txBox="1"/>
          <p:nvPr/>
        </p:nvSpPr>
        <p:spPr bwMode="auto">
          <a:xfrm>
            <a:off x="2714612" y="954025"/>
            <a:ext cx="3571900" cy="861774"/>
          </a:xfrm>
          <a:prstGeom prst="rect">
            <a:avLst/>
          </a:prstGeom>
          <a:noFill/>
          <a:ln w="50800">
            <a:noFill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fi-FI" sz="5000" b="1" dirty="0" smtClean="0">
                <a:solidFill>
                  <a:srgbClr val="FFFF00"/>
                </a:solidFill>
                <a:latin typeface="+mn-lt"/>
              </a:rPr>
              <a:t>KEBIJAKAN</a:t>
            </a:r>
            <a:endParaRPr lang="id-ID" sz="5000" dirty="0">
              <a:solidFill>
                <a:schemeClr val="bg1">
                  <a:lumMod val="8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857224" y="6143644"/>
            <a:ext cx="7643866" cy="400110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PENJAMINAN MUTU</a:t>
            </a:r>
            <a:endParaRPr lang="en-US" sz="2000" b="1" dirty="0">
              <a:solidFill>
                <a:schemeClr val="bg1">
                  <a:lumMod val="9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14348" y="2928937"/>
            <a:ext cx="1928826" cy="258532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dirty="0" err="1" smtClean="0"/>
              <a:t>Kualifikasi</a:t>
            </a:r>
            <a:endParaRPr lang="en-US" dirty="0" smtClean="0"/>
          </a:p>
          <a:p>
            <a:pPr marL="342900" indent="-342900">
              <a:buFont typeface="+mj-lt"/>
              <a:buAutoNum type="arabicPeriod"/>
            </a:pPr>
            <a:r>
              <a:rPr lang="en-US" dirty="0" err="1" smtClean="0"/>
              <a:t>Kompetensi</a:t>
            </a:r>
            <a:endParaRPr lang="en-US" dirty="0" smtClean="0"/>
          </a:p>
          <a:p>
            <a:pPr marL="342900" indent="-342900">
              <a:buFont typeface="+mj-lt"/>
              <a:buAutoNum type="arabicPeriod"/>
            </a:pPr>
            <a:r>
              <a:rPr lang="en-US" dirty="0" err="1" smtClean="0"/>
              <a:t>Kinerja</a:t>
            </a:r>
            <a:endParaRPr lang="en-US" dirty="0" smtClean="0"/>
          </a:p>
          <a:p>
            <a:pPr marL="342900" indent="-342900">
              <a:buFont typeface="+mj-lt"/>
              <a:buAutoNum type="arabicPeriod"/>
            </a:pPr>
            <a:r>
              <a:rPr lang="en-US" dirty="0" err="1" smtClean="0"/>
              <a:t>Kenaikan</a:t>
            </a:r>
            <a:r>
              <a:rPr lang="en-US" dirty="0" smtClean="0"/>
              <a:t> </a:t>
            </a:r>
            <a:r>
              <a:rPr lang="en-US" dirty="0" err="1" smtClean="0"/>
              <a:t>pangkat</a:t>
            </a:r>
            <a:endParaRPr lang="en-US" dirty="0" smtClean="0"/>
          </a:p>
          <a:p>
            <a:pPr marL="342900" indent="-342900">
              <a:buFont typeface="+mj-lt"/>
              <a:buAutoNum type="arabicPeriod"/>
            </a:pPr>
            <a:r>
              <a:rPr lang="en-US" dirty="0" err="1" smtClean="0"/>
              <a:t>Karir</a:t>
            </a:r>
            <a:endParaRPr lang="en-US" dirty="0" smtClean="0"/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PKBG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err="1" smtClean="0"/>
              <a:t>Harlindung</a:t>
            </a:r>
            <a:endParaRPr lang="en-US" dirty="0" smtClean="0"/>
          </a:p>
          <a:p>
            <a:pPr marL="342900" indent="-342900">
              <a:buFont typeface="+mj-lt"/>
              <a:buAutoNum type="arabicPeriod"/>
            </a:pPr>
            <a:r>
              <a:rPr lang="en-US" dirty="0" err="1" smtClean="0"/>
              <a:t>tunjangan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714612" y="2928937"/>
            <a:ext cx="1928826" cy="258532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r>
              <a:rPr lang="en-US" dirty="0" err="1" smtClean="0"/>
              <a:t>Rekruitmen</a:t>
            </a:r>
            <a:r>
              <a:rPr lang="en-US" dirty="0" smtClean="0"/>
              <a:t>, </a:t>
            </a:r>
            <a:r>
              <a:rPr lang="en-US" dirty="0" err="1" smtClean="0"/>
              <a:t>Distribusi</a:t>
            </a:r>
            <a:r>
              <a:rPr lang="en-US" dirty="0" smtClean="0"/>
              <a:t> 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Kualitas</a:t>
            </a:r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</p:txBody>
      </p:sp>
      <p:sp>
        <p:nvSpPr>
          <p:cNvPr id="9" name="TextBox 8"/>
          <p:cNvSpPr txBox="1"/>
          <p:nvPr/>
        </p:nvSpPr>
        <p:spPr>
          <a:xfrm>
            <a:off x="4714876" y="2928937"/>
            <a:ext cx="1928826" cy="258532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r>
              <a:rPr lang="en-US" dirty="0" err="1" smtClean="0"/>
              <a:t>Rekonstruksi</a:t>
            </a:r>
            <a:r>
              <a:rPr lang="en-US" dirty="0" smtClean="0"/>
              <a:t> </a:t>
            </a:r>
            <a:r>
              <a:rPr lang="en-US" dirty="0" err="1" smtClean="0"/>
              <a:t>Pendidikan</a:t>
            </a:r>
            <a:r>
              <a:rPr lang="en-US" dirty="0" smtClean="0"/>
              <a:t> </a:t>
            </a:r>
            <a:r>
              <a:rPr lang="en-US" dirty="0" err="1" smtClean="0"/>
              <a:t>Akademik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Profesi</a:t>
            </a:r>
            <a:r>
              <a:rPr lang="en-US" dirty="0" smtClean="0"/>
              <a:t> Guru</a:t>
            </a:r>
          </a:p>
          <a:p>
            <a:pPr algn="ctr"/>
            <a:endParaRPr lang="en-US" dirty="0"/>
          </a:p>
          <a:p>
            <a:pPr algn="ctr"/>
            <a:endParaRPr lang="en-US" dirty="0" smtClean="0"/>
          </a:p>
        </p:txBody>
      </p:sp>
      <p:sp>
        <p:nvSpPr>
          <p:cNvPr id="10" name="TextBox 9"/>
          <p:cNvSpPr txBox="1"/>
          <p:nvPr/>
        </p:nvSpPr>
        <p:spPr>
          <a:xfrm>
            <a:off x="6715140" y="2928937"/>
            <a:ext cx="1928826" cy="258532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US" dirty="0" smtClean="0"/>
          </a:p>
          <a:p>
            <a:pPr algn="ctr"/>
            <a:r>
              <a:rPr lang="en-US" dirty="0" err="1" smtClean="0"/>
              <a:t>Standar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Pola</a:t>
            </a:r>
            <a:r>
              <a:rPr lang="en-US" dirty="0" smtClean="0"/>
              <a:t> </a:t>
            </a:r>
            <a:r>
              <a:rPr lang="en-US" dirty="0" err="1" smtClean="0"/>
              <a:t>Rekruitmen</a:t>
            </a:r>
            <a:r>
              <a:rPr lang="en-US" dirty="0" smtClean="0"/>
              <a:t> </a:t>
            </a:r>
            <a:r>
              <a:rPr lang="en-US" dirty="0" err="1" smtClean="0"/>
              <a:t>Mahasiswa</a:t>
            </a:r>
            <a:r>
              <a:rPr lang="en-US" dirty="0" smtClean="0"/>
              <a:t> </a:t>
            </a:r>
            <a:r>
              <a:rPr lang="en-US" dirty="0" err="1" smtClean="0"/>
              <a:t>Calon</a:t>
            </a:r>
            <a:r>
              <a:rPr lang="en-US" dirty="0" smtClean="0"/>
              <a:t> Guru</a:t>
            </a:r>
          </a:p>
          <a:p>
            <a:pPr algn="ctr"/>
            <a:r>
              <a:rPr lang="en-US" dirty="0" smtClean="0"/>
              <a:t> (Demand Driven) </a:t>
            </a:r>
            <a:r>
              <a:rPr lang="en-US" dirty="0" err="1" smtClean="0"/>
              <a:t>intelektual</a:t>
            </a:r>
            <a:r>
              <a:rPr lang="en-US" dirty="0" smtClean="0"/>
              <a:t>, </a:t>
            </a:r>
            <a:r>
              <a:rPr lang="en-US" dirty="0" err="1" smtClean="0"/>
              <a:t>Minat</a:t>
            </a:r>
            <a:r>
              <a:rPr lang="en-US" dirty="0" smtClean="0"/>
              <a:t> </a:t>
            </a:r>
            <a:r>
              <a:rPr lang="en-US" dirty="0" err="1" smtClean="0"/>
              <a:t>Bakat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Sikap</a:t>
            </a:r>
            <a:endParaRPr lang="en-US" dirty="0" smtClean="0"/>
          </a:p>
          <a:p>
            <a:pPr algn="ctr"/>
            <a:endParaRPr lang="en-US" dirty="0" smtClean="0"/>
          </a:p>
        </p:txBody>
      </p:sp>
      <p:sp>
        <p:nvSpPr>
          <p:cNvPr id="11" name="Isosceles Triangle 10"/>
          <p:cNvSpPr/>
          <p:nvPr/>
        </p:nvSpPr>
        <p:spPr>
          <a:xfrm>
            <a:off x="428596" y="1142984"/>
            <a:ext cx="8501122" cy="1357322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2695518" y="1290099"/>
            <a:ext cx="4019627" cy="11387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700" dirty="0" err="1" smtClean="0"/>
              <a:t>Kebijakan</a:t>
            </a:r>
            <a:endParaRPr lang="en-US" sz="1700" dirty="0" smtClean="0"/>
          </a:p>
          <a:p>
            <a:pPr algn="ctr"/>
            <a:r>
              <a:rPr lang="en-US" sz="1700" dirty="0" err="1" smtClean="0"/>
              <a:t>Pembinaan</a:t>
            </a:r>
            <a:r>
              <a:rPr lang="en-US" sz="1700" dirty="0" smtClean="0"/>
              <a:t> </a:t>
            </a:r>
            <a:r>
              <a:rPr lang="en-US" sz="1700" dirty="0" err="1" smtClean="0"/>
              <a:t>dan</a:t>
            </a:r>
            <a:r>
              <a:rPr lang="en-US" sz="1700" dirty="0" smtClean="0"/>
              <a:t> </a:t>
            </a:r>
          </a:p>
          <a:p>
            <a:pPr algn="ctr"/>
            <a:r>
              <a:rPr lang="en-US" sz="1700" dirty="0" err="1" smtClean="0"/>
              <a:t>Pengembangan</a:t>
            </a:r>
            <a:r>
              <a:rPr lang="en-US" sz="1700" dirty="0" smtClean="0"/>
              <a:t> Guru </a:t>
            </a:r>
          </a:p>
          <a:p>
            <a:pPr algn="ctr"/>
            <a:r>
              <a:rPr lang="en-US" sz="1700" dirty="0" smtClean="0"/>
              <a:t>(</a:t>
            </a:r>
            <a:r>
              <a:rPr lang="en-US" sz="1700" dirty="0" err="1" smtClean="0"/>
              <a:t>Profesional</a:t>
            </a:r>
            <a:r>
              <a:rPr lang="en-US" sz="1700" dirty="0" smtClean="0"/>
              <a:t>, </a:t>
            </a:r>
            <a:r>
              <a:rPr lang="en-US" sz="1700" dirty="0" err="1" smtClean="0"/>
              <a:t>Bermartabat</a:t>
            </a:r>
            <a:r>
              <a:rPr lang="en-US" sz="1700" dirty="0" smtClean="0"/>
              <a:t>, </a:t>
            </a:r>
            <a:r>
              <a:rPr lang="en-US" sz="1700" dirty="0" err="1" smtClean="0"/>
              <a:t>dan</a:t>
            </a:r>
            <a:r>
              <a:rPr lang="en-US" sz="1700" dirty="0" smtClean="0"/>
              <a:t> Sejahtera)</a:t>
            </a:r>
            <a:endParaRPr lang="en-US" sz="1700" dirty="0"/>
          </a:p>
        </p:txBody>
      </p:sp>
      <p:sp>
        <p:nvSpPr>
          <p:cNvPr id="13" name="Up Arrow 12"/>
          <p:cNvSpPr/>
          <p:nvPr/>
        </p:nvSpPr>
        <p:spPr>
          <a:xfrm>
            <a:off x="1500168" y="5572140"/>
            <a:ext cx="428628" cy="500066"/>
          </a:xfrm>
          <a:prstGeom prst="up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Up Arrow 13"/>
          <p:cNvSpPr/>
          <p:nvPr/>
        </p:nvSpPr>
        <p:spPr>
          <a:xfrm>
            <a:off x="3428992" y="5572140"/>
            <a:ext cx="428628" cy="500066"/>
          </a:xfrm>
          <a:prstGeom prst="up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Up Arrow 14"/>
          <p:cNvSpPr/>
          <p:nvPr/>
        </p:nvSpPr>
        <p:spPr>
          <a:xfrm>
            <a:off x="5429256" y="5572140"/>
            <a:ext cx="428628" cy="500066"/>
          </a:xfrm>
          <a:prstGeom prst="up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Up Arrow 15"/>
          <p:cNvSpPr/>
          <p:nvPr/>
        </p:nvSpPr>
        <p:spPr>
          <a:xfrm>
            <a:off x="7429524" y="5572140"/>
            <a:ext cx="428628" cy="500066"/>
          </a:xfrm>
          <a:prstGeom prst="up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1428728" y="2428868"/>
            <a:ext cx="500066" cy="500066"/>
          </a:xfrm>
          <a:prstGeom prst="ellipse">
            <a:avLst/>
          </a:prstGeom>
          <a:solidFill>
            <a:schemeClr val="bg2">
              <a:lumMod val="2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1</a:t>
            </a:r>
            <a:endParaRPr lang="en-US" b="1" dirty="0"/>
          </a:p>
        </p:txBody>
      </p:sp>
      <p:sp>
        <p:nvSpPr>
          <p:cNvPr id="18" name="Oval 17"/>
          <p:cNvSpPr/>
          <p:nvPr/>
        </p:nvSpPr>
        <p:spPr>
          <a:xfrm>
            <a:off x="3428992" y="2428868"/>
            <a:ext cx="500066" cy="500066"/>
          </a:xfrm>
          <a:prstGeom prst="ellipse">
            <a:avLst/>
          </a:prstGeom>
          <a:solidFill>
            <a:schemeClr val="bg2">
              <a:lumMod val="2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2</a:t>
            </a:r>
            <a:endParaRPr lang="en-US" b="1" dirty="0"/>
          </a:p>
        </p:txBody>
      </p:sp>
      <p:sp>
        <p:nvSpPr>
          <p:cNvPr id="19" name="Oval 18"/>
          <p:cNvSpPr/>
          <p:nvPr/>
        </p:nvSpPr>
        <p:spPr>
          <a:xfrm>
            <a:off x="5500694" y="2428868"/>
            <a:ext cx="500066" cy="500066"/>
          </a:xfrm>
          <a:prstGeom prst="ellipse">
            <a:avLst/>
          </a:prstGeom>
          <a:solidFill>
            <a:schemeClr val="bg2">
              <a:lumMod val="2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3</a:t>
            </a:r>
            <a:endParaRPr lang="en-US" b="1" dirty="0"/>
          </a:p>
        </p:txBody>
      </p:sp>
      <p:sp>
        <p:nvSpPr>
          <p:cNvPr id="20" name="Oval 19"/>
          <p:cNvSpPr/>
          <p:nvPr/>
        </p:nvSpPr>
        <p:spPr>
          <a:xfrm>
            <a:off x="7500958" y="2428868"/>
            <a:ext cx="500066" cy="500066"/>
          </a:xfrm>
          <a:prstGeom prst="ellipse">
            <a:avLst/>
          </a:prstGeom>
          <a:solidFill>
            <a:schemeClr val="bg2">
              <a:lumMod val="2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4</a:t>
            </a:r>
            <a:endParaRPr lang="en-US" b="1" dirty="0"/>
          </a:p>
        </p:txBody>
      </p:sp>
      <p:sp>
        <p:nvSpPr>
          <p:cNvPr id="2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686800" cy="838200"/>
          </a:xfrm>
        </p:spPr>
        <p:txBody>
          <a:bodyPr>
            <a:normAutofit/>
          </a:bodyPr>
          <a:lstStyle/>
          <a:p>
            <a:r>
              <a:rPr lang="en-US" sz="2400" b="1" dirty="0" err="1" smtClean="0">
                <a:solidFill>
                  <a:srgbClr val="7030A0"/>
                </a:solidFill>
              </a:rPr>
              <a:t>Kebijakan</a:t>
            </a:r>
            <a:r>
              <a:rPr lang="en-US" sz="2400" b="1" dirty="0" smtClean="0">
                <a:solidFill>
                  <a:srgbClr val="7030A0"/>
                </a:solidFill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</a:rPr>
              <a:t>umum</a:t>
            </a:r>
            <a:r>
              <a:rPr lang="en-US" sz="2400" b="1" dirty="0" smtClean="0">
                <a:solidFill>
                  <a:srgbClr val="7030A0"/>
                </a:solidFill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</a:rPr>
              <a:t>pembinaan</a:t>
            </a:r>
            <a:r>
              <a:rPr lang="en-US" sz="2400" b="1" dirty="0" smtClean="0">
                <a:solidFill>
                  <a:srgbClr val="7030A0"/>
                </a:solidFill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</a:rPr>
              <a:t>dan</a:t>
            </a:r>
            <a:r>
              <a:rPr lang="en-US" sz="2400" b="1" dirty="0" smtClean="0">
                <a:solidFill>
                  <a:srgbClr val="7030A0"/>
                </a:solidFill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</a:rPr>
              <a:t>pengembangan</a:t>
            </a:r>
            <a:r>
              <a:rPr lang="en-US" sz="2400" b="1" dirty="0" smtClean="0">
                <a:solidFill>
                  <a:srgbClr val="7030A0"/>
                </a:solidFill>
              </a:rPr>
              <a:t> guru</a:t>
            </a:r>
            <a:endParaRPr lang="en-US" sz="24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85720" y="1285870"/>
            <a:ext cx="7257436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err="1" smtClean="0"/>
              <a:t>Solusi</a:t>
            </a:r>
            <a:r>
              <a:rPr lang="en-US" sz="2600" dirty="0" smtClean="0"/>
              <a:t> </a:t>
            </a:r>
            <a:r>
              <a:rPr lang="en-US" sz="2600" dirty="0" err="1" smtClean="0"/>
              <a:t>persoalan</a:t>
            </a:r>
            <a:r>
              <a:rPr lang="en-US" sz="2600" dirty="0" smtClean="0"/>
              <a:t> </a:t>
            </a:r>
            <a:r>
              <a:rPr lang="en-US" sz="2600" dirty="0" err="1" smtClean="0"/>
              <a:t>penataan</a:t>
            </a:r>
            <a:r>
              <a:rPr lang="en-US" sz="2600" dirty="0" smtClean="0"/>
              <a:t> </a:t>
            </a:r>
            <a:r>
              <a:rPr lang="en-US" sz="2600" dirty="0" err="1" smtClean="0"/>
              <a:t>dan</a:t>
            </a:r>
            <a:r>
              <a:rPr lang="en-US" sz="2600" dirty="0" smtClean="0"/>
              <a:t> </a:t>
            </a:r>
            <a:r>
              <a:rPr lang="en-US" sz="2600" dirty="0" err="1" smtClean="0"/>
              <a:t>pemerataan</a:t>
            </a:r>
            <a:r>
              <a:rPr lang="en-US" sz="2600" dirty="0" smtClean="0"/>
              <a:t> guru :</a:t>
            </a:r>
            <a:endParaRPr lang="en-US" sz="2600" dirty="0"/>
          </a:p>
        </p:txBody>
      </p:sp>
      <p:sp>
        <p:nvSpPr>
          <p:cNvPr id="6" name="TextBox 5"/>
          <p:cNvSpPr txBox="1"/>
          <p:nvPr/>
        </p:nvSpPr>
        <p:spPr>
          <a:xfrm>
            <a:off x="285720" y="1857367"/>
            <a:ext cx="8572560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349375" indent="-1349375"/>
            <a:r>
              <a:rPr lang="en-US" sz="2400" dirty="0" err="1" smtClean="0"/>
              <a:t>Terbitnya</a:t>
            </a:r>
            <a:r>
              <a:rPr lang="en-US" sz="2600" dirty="0" smtClean="0"/>
              <a:t>   </a:t>
            </a:r>
            <a:r>
              <a:rPr lang="en-US" sz="2600" b="1" dirty="0" err="1" smtClean="0"/>
              <a:t>Peraturan</a:t>
            </a:r>
            <a:r>
              <a:rPr lang="en-US" sz="2600" b="1" dirty="0" smtClean="0"/>
              <a:t> </a:t>
            </a:r>
            <a:r>
              <a:rPr lang="en-US" sz="2600" b="1" dirty="0" err="1" smtClean="0"/>
              <a:t>Bersama</a:t>
            </a:r>
            <a:r>
              <a:rPr lang="en-US" sz="2600" b="1" dirty="0" smtClean="0"/>
              <a:t> Lima </a:t>
            </a:r>
            <a:r>
              <a:rPr lang="en-US" sz="2600" b="1" dirty="0" err="1" smtClean="0"/>
              <a:t>Menteri</a:t>
            </a:r>
            <a:endParaRPr lang="en-US" sz="2600" b="1" dirty="0" smtClean="0"/>
          </a:p>
          <a:p>
            <a:pPr marL="1349375" indent="-1349375"/>
            <a:r>
              <a:rPr lang="en-US" sz="2600" dirty="0"/>
              <a:t>	</a:t>
            </a:r>
            <a:r>
              <a:rPr lang="en-US" sz="2600" dirty="0" smtClean="0"/>
              <a:t>(</a:t>
            </a:r>
            <a:r>
              <a:rPr lang="en-US" sz="2600" dirty="0" err="1" smtClean="0"/>
              <a:t>Mendiknas</a:t>
            </a:r>
            <a:r>
              <a:rPr lang="en-US" sz="2600" dirty="0" smtClean="0"/>
              <a:t>, </a:t>
            </a:r>
            <a:r>
              <a:rPr lang="en-US" sz="2600" dirty="0" err="1" smtClean="0"/>
              <a:t>Menneg</a:t>
            </a:r>
            <a:r>
              <a:rPr lang="en-US" sz="2600" dirty="0" smtClean="0"/>
              <a:t> PAN </a:t>
            </a:r>
            <a:r>
              <a:rPr lang="en-US" sz="2600" dirty="0" err="1" smtClean="0"/>
              <a:t>dan</a:t>
            </a:r>
            <a:r>
              <a:rPr lang="en-US" sz="2600" dirty="0" smtClean="0"/>
              <a:t> RB, </a:t>
            </a:r>
            <a:r>
              <a:rPr lang="en-US" sz="2600" dirty="0" err="1" smtClean="0"/>
              <a:t>Mendagri</a:t>
            </a:r>
            <a:r>
              <a:rPr lang="en-US" sz="2600" dirty="0" smtClean="0"/>
              <a:t>, </a:t>
            </a:r>
            <a:r>
              <a:rPr lang="en-US" sz="2600" dirty="0" err="1" smtClean="0"/>
              <a:t>Menkeu</a:t>
            </a:r>
            <a:r>
              <a:rPr lang="en-US" sz="2600" dirty="0" smtClean="0"/>
              <a:t>, </a:t>
            </a:r>
            <a:r>
              <a:rPr lang="en-US" sz="2600" dirty="0" err="1" smtClean="0"/>
              <a:t>dan</a:t>
            </a:r>
            <a:r>
              <a:rPr lang="en-US" sz="2600" dirty="0" smtClean="0"/>
              <a:t> </a:t>
            </a:r>
            <a:r>
              <a:rPr lang="en-US" sz="2600" dirty="0" err="1" smtClean="0"/>
              <a:t>Menag</a:t>
            </a:r>
            <a:r>
              <a:rPr lang="en-US" sz="2600" dirty="0" smtClean="0"/>
              <a:t>), </a:t>
            </a:r>
            <a:r>
              <a:rPr lang="en-US" sz="2600" dirty="0" err="1" smtClean="0"/>
              <a:t>ditandatangani</a:t>
            </a:r>
            <a:r>
              <a:rPr lang="en-US" sz="2600" dirty="0" smtClean="0"/>
              <a:t> 5 </a:t>
            </a:r>
            <a:r>
              <a:rPr lang="en-US" sz="2600" dirty="0" err="1" smtClean="0"/>
              <a:t>Oktober</a:t>
            </a:r>
            <a:r>
              <a:rPr lang="en-US" sz="2600" dirty="0" smtClean="0"/>
              <a:t> 2011 </a:t>
            </a:r>
            <a:r>
              <a:rPr lang="en-US" sz="2600" dirty="0" err="1" smtClean="0"/>
              <a:t>dan</a:t>
            </a:r>
            <a:r>
              <a:rPr lang="en-US" sz="2600" dirty="0" smtClean="0"/>
              <a:t> </a:t>
            </a:r>
            <a:r>
              <a:rPr lang="en-US" sz="2600" dirty="0" err="1" smtClean="0"/>
              <a:t>mulai</a:t>
            </a:r>
            <a:r>
              <a:rPr lang="en-US" sz="2600" dirty="0" smtClean="0"/>
              <a:t> </a:t>
            </a:r>
            <a:r>
              <a:rPr lang="en-US" sz="2600" dirty="0" err="1" smtClean="0"/>
              <a:t>efektif</a:t>
            </a:r>
            <a:r>
              <a:rPr lang="en-US" sz="2600" dirty="0" smtClean="0"/>
              <a:t> </a:t>
            </a:r>
            <a:r>
              <a:rPr lang="en-US" sz="2600" b="1" dirty="0" smtClean="0"/>
              <a:t>2 </a:t>
            </a:r>
            <a:r>
              <a:rPr lang="en-US" sz="2600" b="1" dirty="0" err="1" smtClean="0"/>
              <a:t>Januari</a:t>
            </a:r>
            <a:r>
              <a:rPr lang="en-US" sz="2600" b="1" dirty="0" smtClean="0"/>
              <a:t> 2012</a:t>
            </a:r>
            <a:endParaRPr lang="en-US" sz="26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357158" y="3714752"/>
            <a:ext cx="8501154" cy="2893100"/>
          </a:xfrm>
          <a:prstGeom prst="rect">
            <a:avLst/>
          </a:prstGeom>
          <a:noFill/>
          <a:ln w="22225" cmpd="dbl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2600" dirty="0" err="1" smtClean="0"/>
              <a:t>Untuk</a:t>
            </a:r>
            <a:r>
              <a:rPr lang="en-US" sz="2600" dirty="0" smtClean="0"/>
              <a:t> </a:t>
            </a:r>
            <a:r>
              <a:rPr lang="en-US" sz="2600" dirty="0" err="1" smtClean="0"/>
              <a:t>menjamin</a:t>
            </a:r>
            <a:r>
              <a:rPr lang="en-US" sz="2600" dirty="0" smtClean="0"/>
              <a:t> </a:t>
            </a:r>
            <a:r>
              <a:rPr lang="en-US" sz="2600" dirty="0" err="1" smtClean="0"/>
              <a:t>pemerataan</a:t>
            </a:r>
            <a:r>
              <a:rPr lang="en-US" sz="2600" dirty="0" smtClean="0"/>
              <a:t> guru </a:t>
            </a:r>
            <a:r>
              <a:rPr lang="en-US" sz="2600" dirty="0" err="1" smtClean="0"/>
              <a:t>antarsatuan</a:t>
            </a:r>
            <a:r>
              <a:rPr lang="en-US" sz="2600" dirty="0" smtClean="0"/>
              <a:t> </a:t>
            </a:r>
            <a:r>
              <a:rPr lang="en-US" sz="2600" dirty="0" err="1" smtClean="0"/>
              <a:t>pendidikan</a:t>
            </a:r>
            <a:r>
              <a:rPr lang="en-US" sz="2600" dirty="0" smtClean="0"/>
              <a:t>,  </a:t>
            </a:r>
            <a:r>
              <a:rPr lang="en-US" sz="2600" dirty="0" err="1" smtClean="0"/>
              <a:t>antarjenjang</a:t>
            </a:r>
            <a:r>
              <a:rPr lang="en-US" sz="2600" dirty="0" smtClean="0"/>
              <a:t>, </a:t>
            </a:r>
            <a:r>
              <a:rPr lang="en-US" sz="2600" dirty="0" err="1" smtClean="0"/>
              <a:t>dan</a:t>
            </a:r>
            <a:r>
              <a:rPr lang="en-US" sz="2600" dirty="0" smtClean="0"/>
              <a:t> </a:t>
            </a:r>
            <a:r>
              <a:rPr lang="en-US" sz="2600" dirty="0" err="1" smtClean="0"/>
              <a:t>antarjenis</a:t>
            </a:r>
            <a:r>
              <a:rPr lang="en-US" sz="2600" dirty="0" smtClean="0"/>
              <a:t> </a:t>
            </a:r>
            <a:r>
              <a:rPr lang="en-US" sz="2600" dirty="0" err="1" smtClean="0"/>
              <a:t>pendidikan</a:t>
            </a:r>
            <a:r>
              <a:rPr lang="en-US" sz="2600" dirty="0" smtClean="0"/>
              <a:t>, </a:t>
            </a:r>
            <a:r>
              <a:rPr lang="en-US" sz="2600" dirty="0" err="1" smtClean="0"/>
              <a:t>antarkab</a:t>
            </a:r>
            <a:r>
              <a:rPr lang="en-US" sz="2600" dirty="0" smtClean="0"/>
              <a:t>./</a:t>
            </a:r>
            <a:r>
              <a:rPr lang="en-US" sz="2600" dirty="0" err="1" smtClean="0"/>
              <a:t>kota</a:t>
            </a:r>
            <a:r>
              <a:rPr lang="en-US" sz="2600" dirty="0" smtClean="0"/>
              <a:t>, </a:t>
            </a:r>
            <a:r>
              <a:rPr lang="en-US" sz="2600" dirty="0" err="1" smtClean="0"/>
              <a:t>dan</a:t>
            </a:r>
            <a:r>
              <a:rPr lang="en-US" sz="2600" dirty="0"/>
              <a:t> </a:t>
            </a:r>
            <a:r>
              <a:rPr lang="en-US" sz="2600" dirty="0" err="1" smtClean="0"/>
              <a:t>atau</a:t>
            </a:r>
            <a:r>
              <a:rPr lang="en-US" sz="2600" dirty="0" smtClean="0"/>
              <a:t> </a:t>
            </a:r>
            <a:r>
              <a:rPr lang="en-US" sz="2600" dirty="0" err="1" smtClean="0"/>
              <a:t>antarprovinsi</a:t>
            </a:r>
            <a:r>
              <a:rPr lang="en-US" sz="2600" dirty="0" smtClean="0"/>
              <a:t> </a:t>
            </a:r>
            <a:r>
              <a:rPr lang="en-US" sz="2600" dirty="0" err="1" smtClean="0"/>
              <a:t>dalam</a:t>
            </a:r>
            <a:r>
              <a:rPr lang="en-US" sz="2600" dirty="0" smtClean="0"/>
              <a:t> </a:t>
            </a:r>
            <a:r>
              <a:rPr lang="en-US" sz="2600" dirty="0" err="1" smtClean="0"/>
              <a:t>upaya</a:t>
            </a:r>
            <a:r>
              <a:rPr lang="en-US" sz="2600" dirty="0" smtClean="0"/>
              <a:t> </a:t>
            </a:r>
            <a:r>
              <a:rPr lang="en-US" sz="2600" dirty="0" err="1" smtClean="0"/>
              <a:t>mewujudkan</a:t>
            </a:r>
            <a:r>
              <a:rPr lang="en-US" sz="2600" dirty="0" smtClean="0"/>
              <a:t> </a:t>
            </a:r>
            <a:r>
              <a:rPr lang="en-US" sz="2600" dirty="0" err="1" smtClean="0"/>
              <a:t>peningkatan</a:t>
            </a:r>
            <a:r>
              <a:rPr lang="en-US" sz="2600" dirty="0" smtClean="0"/>
              <a:t> </a:t>
            </a:r>
            <a:r>
              <a:rPr lang="en-US" sz="2600" dirty="0" err="1" smtClean="0"/>
              <a:t>dan</a:t>
            </a:r>
            <a:r>
              <a:rPr lang="en-US" sz="2600" dirty="0" smtClean="0"/>
              <a:t> </a:t>
            </a:r>
            <a:r>
              <a:rPr lang="en-US" sz="2600" dirty="0" err="1" smtClean="0"/>
              <a:t>pemerataan</a:t>
            </a:r>
            <a:r>
              <a:rPr lang="en-US" sz="2600" dirty="0" smtClean="0"/>
              <a:t> </a:t>
            </a:r>
            <a:r>
              <a:rPr lang="en-US" sz="2600" dirty="0" err="1" smtClean="0"/>
              <a:t>mutu</a:t>
            </a:r>
            <a:r>
              <a:rPr lang="en-US" sz="2600" dirty="0" smtClean="0"/>
              <a:t> </a:t>
            </a:r>
            <a:r>
              <a:rPr lang="en-US" sz="2600" dirty="0" err="1" smtClean="0"/>
              <a:t>pendidikan</a:t>
            </a:r>
            <a:r>
              <a:rPr lang="en-US" sz="2600" dirty="0" smtClean="0"/>
              <a:t> formal </a:t>
            </a:r>
            <a:r>
              <a:rPr lang="en-US" sz="2600" dirty="0" err="1" smtClean="0"/>
              <a:t>secara</a:t>
            </a:r>
            <a:r>
              <a:rPr lang="en-US" sz="2600" dirty="0" smtClean="0"/>
              <a:t> </a:t>
            </a:r>
            <a:r>
              <a:rPr lang="en-US" sz="2600" dirty="0" err="1" smtClean="0"/>
              <a:t>nasional</a:t>
            </a:r>
            <a:r>
              <a:rPr lang="en-US" sz="2600" dirty="0" smtClean="0"/>
              <a:t> </a:t>
            </a:r>
            <a:r>
              <a:rPr lang="en-US" sz="2600" dirty="0" err="1" smtClean="0"/>
              <a:t>dan</a:t>
            </a:r>
            <a:r>
              <a:rPr lang="en-US" sz="2600" dirty="0" smtClean="0"/>
              <a:t> </a:t>
            </a:r>
            <a:r>
              <a:rPr lang="en-US" sz="2600" dirty="0" err="1" smtClean="0"/>
              <a:t>pencapaian</a:t>
            </a:r>
            <a:r>
              <a:rPr lang="en-US" sz="2600" dirty="0" smtClean="0"/>
              <a:t> </a:t>
            </a:r>
            <a:r>
              <a:rPr lang="en-US" sz="2600" dirty="0" err="1" smtClean="0"/>
              <a:t>tujuan</a:t>
            </a:r>
            <a:r>
              <a:rPr lang="en-US" sz="2600" dirty="0" smtClean="0"/>
              <a:t> </a:t>
            </a:r>
            <a:r>
              <a:rPr lang="en-US" sz="2600" dirty="0" err="1" smtClean="0"/>
              <a:t>pendidikan</a:t>
            </a:r>
            <a:r>
              <a:rPr lang="en-US" sz="2600" dirty="0" smtClean="0"/>
              <a:t> </a:t>
            </a:r>
            <a:r>
              <a:rPr lang="en-US" sz="2600" dirty="0" err="1" smtClean="0"/>
              <a:t>nasional</a:t>
            </a:r>
            <a:r>
              <a:rPr lang="en-US" sz="2600" dirty="0" smtClean="0"/>
              <a:t>, guru PNS </a:t>
            </a:r>
            <a:r>
              <a:rPr lang="en-US" sz="2600" dirty="0" err="1" smtClean="0"/>
              <a:t>dapat</a:t>
            </a:r>
            <a:r>
              <a:rPr lang="en-US" sz="2600" dirty="0" smtClean="0"/>
              <a:t> </a:t>
            </a:r>
            <a:r>
              <a:rPr lang="en-US" sz="2600" dirty="0" err="1" smtClean="0"/>
              <a:t>dipindahtugaskan</a:t>
            </a:r>
            <a:r>
              <a:rPr lang="en-US" sz="2600" dirty="0" smtClean="0"/>
              <a:t> </a:t>
            </a:r>
            <a:r>
              <a:rPr lang="en-US" sz="2600" dirty="0" err="1" smtClean="0"/>
              <a:t>pada</a:t>
            </a:r>
            <a:r>
              <a:rPr lang="en-US" sz="2600" dirty="0" smtClean="0"/>
              <a:t> </a:t>
            </a:r>
            <a:r>
              <a:rPr lang="en-US" sz="2600" dirty="0" err="1" smtClean="0"/>
              <a:t>satuan</a:t>
            </a:r>
            <a:r>
              <a:rPr lang="en-US" sz="2600" dirty="0" smtClean="0"/>
              <a:t> </a:t>
            </a:r>
            <a:r>
              <a:rPr lang="en-US" sz="2600" dirty="0" err="1" smtClean="0"/>
              <a:t>pendidikan</a:t>
            </a:r>
            <a:r>
              <a:rPr lang="en-US" sz="2600" dirty="0" smtClean="0"/>
              <a:t> </a:t>
            </a:r>
            <a:r>
              <a:rPr lang="en-US" sz="2600" dirty="0" err="1" smtClean="0"/>
              <a:t>di</a:t>
            </a:r>
            <a:r>
              <a:rPr lang="en-US" sz="2600" dirty="0" smtClean="0"/>
              <a:t> </a:t>
            </a:r>
            <a:r>
              <a:rPr lang="en-US" sz="2600" dirty="0" err="1" smtClean="0"/>
              <a:t>kab</a:t>
            </a:r>
            <a:r>
              <a:rPr lang="en-US" sz="2600" dirty="0" smtClean="0"/>
              <a:t>./</a:t>
            </a:r>
            <a:r>
              <a:rPr lang="en-US" sz="2600" dirty="0" err="1" smtClean="0"/>
              <a:t>kota</a:t>
            </a:r>
            <a:r>
              <a:rPr lang="en-US" sz="2600" dirty="0" smtClean="0"/>
              <a:t> </a:t>
            </a:r>
            <a:r>
              <a:rPr lang="en-US" sz="2600" dirty="0" err="1" smtClean="0"/>
              <a:t>dan</a:t>
            </a:r>
            <a:r>
              <a:rPr lang="en-US" sz="2600" dirty="0" smtClean="0"/>
              <a:t> </a:t>
            </a:r>
            <a:r>
              <a:rPr lang="en-US" sz="2600" dirty="0" err="1" smtClean="0"/>
              <a:t>provinsi</a:t>
            </a:r>
            <a:r>
              <a:rPr lang="en-US" sz="2600" dirty="0" smtClean="0"/>
              <a:t> lain.</a:t>
            </a:r>
            <a:endParaRPr lang="en-US" sz="2600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686800" cy="838200"/>
          </a:xfrm>
        </p:spPr>
        <p:txBody>
          <a:bodyPr>
            <a:normAutofit/>
          </a:bodyPr>
          <a:lstStyle/>
          <a:p>
            <a:r>
              <a:rPr lang="en-US" sz="2400" b="1" dirty="0" err="1" smtClean="0">
                <a:solidFill>
                  <a:srgbClr val="7030A0"/>
                </a:solidFill>
              </a:rPr>
              <a:t>Kebijakan</a:t>
            </a:r>
            <a:r>
              <a:rPr lang="en-US" sz="2400" b="1" dirty="0" smtClean="0">
                <a:solidFill>
                  <a:srgbClr val="7030A0"/>
                </a:solidFill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</a:rPr>
              <a:t>umum</a:t>
            </a:r>
            <a:r>
              <a:rPr lang="en-US" sz="2400" b="1" dirty="0" smtClean="0">
                <a:solidFill>
                  <a:srgbClr val="7030A0"/>
                </a:solidFill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</a:rPr>
              <a:t>pembinaan</a:t>
            </a:r>
            <a:r>
              <a:rPr lang="en-US" sz="2400" b="1" dirty="0" smtClean="0">
                <a:solidFill>
                  <a:srgbClr val="7030A0"/>
                </a:solidFill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</a:rPr>
              <a:t>dan</a:t>
            </a:r>
            <a:r>
              <a:rPr lang="en-US" sz="2400" b="1" dirty="0" smtClean="0">
                <a:solidFill>
                  <a:srgbClr val="7030A0"/>
                </a:solidFill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</a:rPr>
              <a:t>pengembangan</a:t>
            </a:r>
            <a:r>
              <a:rPr lang="en-US" sz="2400" b="1" dirty="0" smtClean="0">
                <a:solidFill>
                  <a:srgbClr val="7030A0"/>
                </a:solidFill>
              </a:rPr>
              <a:t> guru</a:t>
            </a:r>
            <a:endParaRPr lang="en-US" sz="24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  <p:bldP spid="7" grpId="0" uiExpand="1" build="p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686800" cy="838200"/>
          </a:xfrm>
        </p:spPr>
        <p:txBody>
          <a:bodyPr>
            <a:normAutofit/>
          </a:bodyPr>
          <a:lstStyle/>
          <a:p>
            <a:pPr algn="ctr"/>
            <a:r>
              <a:rPr lang="en-US" sz="2400" b="1" dirty="0" err="1" smtClean="0">
                <a:solidFill>
                  <a:srgbClr val="7030A0"/>
                </a:solidFill>
              </a:rPr>
              <a:t>Peningkatan</a:t>
            </a:r>
            <a:r>
              <a:rPr lang="en-US" sz="2400" b="1" dirty="0" smtClean="0">
                <a:solidFill>
                  <a:srgbClr val="7030A0"/>
                </a:solidFill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</a:rPr>
              <a:t>kompetensi</a:t>
            </a:r>
            <a:endParaRPr lang="en-US" sz="2400" b="1" dirty="0">
              <a:solidFill>
                <a:srgbClr val="7030A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71474" y="1500174"/>
            <a:ext cx="82868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71474" y="1285870"/>
            <a:ext cx="82868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solidFill>
                  <a:srgbClr val="C00000"/>
                </a:solidFill>
              </a:rPr>
              <a:t>Mengapa</a:t>
            </a:r>
            <a:r>
              <a:rPr lang="en-US" sz="2400" b="1" dirty="0" smtClean="0">
                <a:solidFill>
                  <a:srgbClr val="C00000"/>
                </a:solidFill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</a:rPr>
              <a:t>kompetensi</a:t>
            </a:r>
            <a:r>
              <a:rPr lang="en-US" sz="2400" b="1" dirty="0" smtClean="0">
                <a:solidFill>
                  <a:srgbClr val="C00000"/>
                </a:solidFill>
              </a:rPr>
              <a:t> guru </a:t>
            </a:r>
            <a:r>
              <a:rPr lang="en-US" sz="2400" b="1" dirty="0" err="1" smtClean="0">
                <a:solidFill>
                  <a:srgbClr val="C00000"/>
                </a:solidFill>
              </a:rPr>
              <a:t>harus</a:t>
            </a:r>
            <a:r>
              <a:rPr lang="en-US" sz="2400" b="1" dirty="0" smtClean="0">
                <a:solidFill>
                  <a:srgbClr val="C00000"/>
                </a:solidFill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</a:rPr>
              <a:t>ditingkatkan</a:t>
            </a:r>
            <a:r>
              <a:rPr lang="en-US" sz="2400" b="1" dirty="0" smtClean="0">
                <a:solidFill>
                  <a:srgbClr val="C00000"/>
                </a:solidFill>
              </a:rPr>
              <a:t> ?</a:t>
            </a:r>
            <a:endParaRPr lang="en-US" sz="2400" b="1" dirty="0">
              <a:solidFill>
                <a:srgbClr val="C0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71474" y="2000240"/>
            <a:ext cx="8286808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36575" indent="-536575">
              <a:buFont typeface="Wingdings" pitchFamily="2" charset="2"/>
              <a:buChar char="Ø"/>
            </a:pPr>
            <a:r>
              <a:rPr lang="en-US" sz="2400" dirty="0" smtClean="0"/>
              <a:t>IPTEK yang </a:t>
            </a:r>
            <a:r>
              <a:rPr lang="en-US" sz="2400" dirty="0" err="1" smtClean="0"/>
              <a:t>semakin</a:t>
            </a:r>
            <a:r>
              <a:rPr lang="en-US" sz="2400" dirty="0" smtClean="0"/>
              <a:t> </a:t>
            </a:r>
            <a:r>
              <a:rPr lang="en-US" sz="2400" dirty="0" err="1" smtClean="0"/>
              <a:t>berkembang</a:t>
            </a:r>
            <a:r>
              <a:rPr lang="en-US" sz="2400" dirty="0" smtClean="0"/>
              <a:t> yang </a:t>
            </a:r>
            <a:r>
              <a:rPr lang="en-US" sz="2400" dirty="0" err="1" smtClean="0"/>
              <a:t>menuntut</a:t>
            </a:r>
            <a:r>
              <a:rPr lang="en-US" sz="2400" dirty="0" smtClean="0"/>
              <a:t> guru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menyesuaikan</a:t>
            </a:r>
            <a:r>
              <a:rPr lang="en-US" sz="2400" dirty="0" smtClean="0"/>
              <a:t> </a:t>
            </a:r>
            <a:r>
              <a:rPr lang="en-US" sz="2400" dirty="0" err="1" smtClean="0"/>
              <a:t>wawasan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kompetensinya</a:t>
            </a:r>
            <a:r>
              <a:rPr lang="en-US" sz="2400" dirty="0" smtClean="0"/>
              <a:t>.</a:t>
            </a:r>
          </a:p>
          <a:p>
            <a:pPr marL="536575" indent="-536575">
              <a:buFont typeface="Wingdings" pitchFamily="2" charset="2"/>
              <a:buChar char="Ø"/>
            </a:pPr>
            <a:r>
              <a:rPr lang="en-US" sz="2400" dirty="0" err="1"/>
              <a:t>B</a:t>
            </a:r>
            <a:r>
              <a:rPr lang="en-US" sz="2400" dirty="0" err="1" smtClean="0"/>
              <a:t>anyak</a:t>
            </a:r>
            <a:r>
              <a:rPr lang="en-US" sz="2400" dirty="0" smtClean="0"/>
              <a:t> </a:t>
            </a:r>
            <a:r>
              <a:rPr lang="en-US" sz="2400" dirty="0" err="1" smtClean="0"/>
              <a:t>persepsi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berbagai</a:t>
            </a:r>
            <a:r>
              <a:rPr lang="en-US" sz="2400" dirty="0" smtClean="0"/>
              <a:t> </a:t>
            </a:r>
            <a:r>
              <a:rPr lang="en-US" sz="2400" dirty="0" err="1" smtClean="0"/>
              <a:t>kalangan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meragukan</a:t>
            </a:r>
            <a:r>
              <a:rPr lang="en-US" sz="2400" dirty="0" smtClean="0"/>
              <a:t> </a:t>
            </a:r>
            <a:r>
              <a:rPr lang="en-US" sz="2400" dirty="0" err="1" smtClean="0"/>
              <a:t>kompetensi</a:t>
            </a:r>
            <a:r>
              <a:rPr lang="en-US" sz="2400" dirty="0" smtClean="0"/>
              <a:t> guru, </a:t>
            </a:r>
            <a:r>
              <a:rPr lang="en-US" sz="2400" dirty="0" err="1" smtClean="0"/>
              <a:t>terutama</a:t>
            </a:r>
            <a:r>
              <a:rPr lang="en-US" sz="2400" dirty="0" smtClean="0"/>
              <a:t> </a:t>
            </a:r>
            <a:r>
              <a:rPr lang="en-US" sz="2400" dirty="0" err="1" smtClean="0"/>
              <a:t>bidang</a:t>
            </a:r>
            <a:r>
              <a:rPr lang="en-US" sz="2400" dirty="0" smtClean="0"/>
              <a:t> </a:t>
            </a:r>
            <a:r>
              <a:rPr lang="en-US" sz="2400" dirty="0" err="1" smtClean="0"/>
              <a:t>didaktik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metodik</a:t>
            </a:r>
            <a:r>
              <a:rPr lang="en-US" sz="2400" dirty="0" smtClean="0"/>
              <a:t> </a:t>
            </a:r>
            <a:r>
              <a:rPr lang="en-US" sz="2400" dirty="0" err="1" smtClean="0"/>
              <a:t>pembelajaran</a:t>
            </a:r>
            <a:r>
              <a:rPr lang="en-US" sz="2400" dirty="0" smtClean="0"/>
              <a:t>.</a:t>
            </a:r>
          </a:p>
          <a:p>
            <a:pPr marL="536575" indent="-536575">
              <a:buFont typeface="Wingdings" pitchFamily="2" charset="2"/>
              <a:buChar char="Ø"/>
            </a:pPr>
            <a:r>
              <a:rPr lang="en-US" sz="2400" dirty="0" err="1"/>
              <a:t>P</a:t>
            </a:r>
            <a:r>
              <a:rPr lang="en-US" sz="2400" dirty="0" err="1" smtClean="0"/>
              <a:t>embelajaran</a:t>
            </a:r>
            <a:r>
              <a:rPr lang="en-US" sz="2400" dirty="0" smtClean="0"/>
              <a:t> </a:t>
            </a:r>
            <a:r>
              <a:rPr lang="en-US" sz="2400" dirty="0" err="1" smtClean="0"/>
              <a:t>di</a:t>
            </a:r>
            <a:r>
              <a:rPr lang="en-US" sz="2400" dirty="0" smtClean="0"/>
              <a:t> </a:t>
            </a:r>
            <a:r>
              <a:rPr lang="en-US" sz="2400" dirty="0" err="1" smtClean="0"/>
              <a:t>kelas</a:t>
            </a:r>
            <a:r>
              <a:rPr lang="en-US" sz="2400" dirty="0" smtClean="0"/>
              <a:t> yang </a:t>
            </a:r>
            <a:r>
              <a:rPr lang="en-US" sz="2400" dirty="0" err="1" smtClean="0"/>
              <a:t>masih</a:t>
            </a:r>
            <a:r>
              <a:rPr lang="en-US" sz="2400" dirty="0" smtClean="0"/>
              <a:t> </a:t>
            </a:r>
            <a:r>
              <a:rPr lang="en-US" sz="2400" dirty="0" err="1" smtClean="0"/>
              <a:t>klasikal</a:t>
            </a:r>
            <a:r>
              <a:rPr lang="en-US" sz="2400" dirty="0" smtClean="0"/>
              <a:t> </a:t>
            </a:r>
            <a:r>
              <a:rPr lang="en-US" sz="2400" dirty="0" err="1" smtClean="0"/>
              <a:t>dimana</a:t>
            </a:r>
            <a:r>
              <a:rPr lang="en-US" sz="2400" dirty="0" smtClean="0"/>
              <a:t> </a:t>
            </a:r>
            <a:r>
              <a:rPr lang="en-US" sz="2400" dirty="0" err="1" smtClean="0"/>
              <a:t>siswa</a:t>
            </a:r>
            <a:r>
              <a:rPr lang="en-US" sz="2400" dirty="0" smtClean="0"/>
              <a:t> </a:t>
            </a:r>
            <a:r>
              <a:rPr lang="en-US" sz="2400" dirty="0" err="1" smtClean="0"/>
              <a:t>hanya</a:t>
            </a:r>
            <a:r>
              <a:rPr lang="en-US" sz="2400" dirty="0" smtClean="0"/>
              <a:t> </a:t>
            </a:r>
            <a:r>
              <a:rPr lang="en-US" sz="2400" dirty="0" err="1" smtClean="0"/>
              <a:t>dibekali</a:t>
            </a:r>
            <a:r>
              <a:rPr lang="en-US" sz="2400" dirty="0" smtClean="0"/>
              <a:t> </a:t>
            </a:r>
            <a:r>
              <a:rPr lang="en-US" sz="2400" dirty="0" err="1" smtClean="0"/>
              <a:t>kompetensi</a:t>
            </a:r>
            <a:r>
              <a:rPr lang="en-US" sz="2400" dirty="0" smtClean="0"/>
              <a:t> yang </a:t>
            </a:r>
            <a:r>
              <a:rPr lang="en-US" sz="2400" dirty="0" err="1" smtClean="0"/>
              <a:t>usang</a:t>
            </a:r>
            <a:r>
              <a:rPr lang="en-US" sz="2400" dirty="0" smtClean="0"/>
              <a:t>, </a:t>
            </a:r>
            <a:r>
              <a:rPr lang="en-US" sz="2400" dirty="0" err="1" smtClean="0"/>
              <a:t>padahal</a:t>
            </a:r>
            <a:r>
              <a:rPr lang="en-US" sz="2400" dirty="0" smtClean="0"/>
              <a:t> </a:t>
            </a:r>
            <a:r>
              <a:rPr lang="en-US" sz="2400" dirty="0" err="1" smtClean="0"/>
              <a:t>dunia</a:t>
            </a:r>
            <a:r>
              <a:rPr lang="en-US" sz="2400" dirty="0" smtClean="0"/>
              <a:t> </a:t>
            </a:r>
            <a:r>
              <a:rPr lang="en-US" sz="2400" dirty="0" err="1" smtClean="0"/>
              <a:t>nyata</a:t>
            </a:r>
            <a:r>
              <a:rPr lang="en-US" sz="2400" dirty="0" smtClean="0"/>
              <a:t> </a:t>
            </a:r>
            <a:r>
              <a:rPr lang="en-US" sz="2400" dirty="0" err="1" smtClean="0"/>
              <a:t>terus</a:t>
            </a:r>
            <a:r>
              <a:rPr lang="en-US" sz="2400" dirty="0" smtClean="0"/>
              <a:t> </a:t>
            </a:r>
            <a:r>
              <a:rPr lang="en-US" sz="2400" dirty="0" err="1" smtClean="0"/>
              <a:t>berubah</a:t>
            </a:r>
            <a:endParaRPr lang="en-US" sz="2400" dirty="0" smtClean="0"/>
          </a:p>
          <a:p>
            <a:pPr marL="536575" indent="-536575">
              <a:buFont typeface="Wingdings" pitchFamily="2" charset="2"/>
              <a:buChar char="Ø"/>
            </a:pPr>
            <a:r>
              <a:rPr lang="en-US" sz="2400" dirty="0" err="1" smtClean="0"/>
              <a:t>Prinsip</a:t>
            </a:r>
            <a:r>
              <a:rPr lang="en-US" sz="2400" dirty="0"/>
              <a:t> </a:t>
            </a:r>
            <a:r>
              <a:rPr lang="en-US" sz="2400" dirty="0" err="1" smtClean="0"/>
              <a:t>percepatan</a:t>
            </a:r>
            <a:r>
              <a:rPr lang="en-US" sz="2400" dirty="0" smtClean="0"/>
              <a:t> </a:t>
            </a:r>
            <a:r>
              <a:rPr lang="en-US" sz="2400" dirty="0" err="1" smtClean="0"/>
              <a:t>belajar</a:t>
            </a:r>
            <a:r>
              <a:rPr lang="en-US" sz="2400" dirty="0" smtClean="0"/>
              <a:t> (</a:t>
            </a:r>
            <a:r>
              <a:rPr lang="en-US" sz="2400" i="1" dirty="0" smtClean="0"/>
              <a:t>accelerated learning</a:t>
            </a:r>
            <a:r>
              <a:rPr lang="en-US" sz="2400" dirty="0" smtClean="0"/>
              <a:t>) </a:t>
            </a:r>
            <a:r>
              <a:rPr lang="en-US" sz="2400" dirty="0" err="1" smtClean="0"/>
              <a:t>menuntut</a:t>
            </a:r>
            <a:r>
              <a:rPr lang="en-US" sz="2400" dirty="0" smtClean="0"/>
              <a:t> </a:t>
            </a:r>
            <a:r>
              <a:rPr lang="en-US" sz="2400" dirty="0" err="1" smtClean="0"/>
              <a:t>dukungan</a:t>
            </a:r>
            <a:r>
              <a:rPr lang="en-US" sz="2400" dirty="0" smtClean="0"/>
              <a:t> </a:t>
            </a:r>
            <a:r>
              <a:rPr lang="en-US" sz="2400" dirty="0" err="1" smtClean="0"/>
              <a:t>strategis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teknologi</a:t>
            </a:r>
            <a:r>
              <a:rPr lang="en-US" sz="2400" dirty="0" smtClean="0"/>
              <a:t> </a:t>
            </a:r>
            <a:r>
              <a:rPr lang="en-US" sz="2400" dirty="0" err="1" smtClean="0"/>
              <a:t>pembelajaran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sesuai</a:t>
            </a:r>
            <a:r>
              <a:rPr lang="en-US" sz="2400" dirty="0" smtClean="0"/>
              <a:t> agar </a:t>
            </a:r>
            <a:r>
              <a:rPr lang="en-US" sz="2400" dirty="0" err="1" smtClean="0"/>
              <a:t>pembelajaran</a:t>
            </a:r>
            <a:r>
              <a:rPr lang="en-US" sz="2400" dirty="0" smtClean="0"/>
              <a:t>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dituntaskan</a:t>
            </a:r>
            <a:r>
              <a:rPr lang="en-US" sz="2400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686800" cy="838200"/>
          </a:xfrm>
        </p:spPr>
        <p:txBody>
          <a:bodyPr>
            <a:normAutofit/>
          </a:bodyPr>
          <a:lstStyle/>
          <a:p>
            <a:pPr algn="ctr"/>
            <a:r>
              <a:rPr lang="en-US" sz="2400" b="1" dirty="0" err="1" smtClean="0">
                <a:solidFill>
                  <a:srgbClr val="7030A0"/>
                </a:solidFill>
                <a:latin typeface="Arial Black" pitchFamily="34" charset="0"/>
              </a:rPr>
              <a:t>Pengembangan</a:t>
            </a:r>
            <a:r>
              <a:rPr lang="en-US" sz="2400" b="1" dirty="0" smtClean="0">
                <a:solidFill>
                  <a:srgbClr val="7030A0"/>
                </a:solidFill>
                <a:latin typeface="Arial Black" pitchFamily="34" charset="0"/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  <a:latin typeface="Arial Black" pitchFamily="34" charset="0"/>
              </a:rPr>
              <a:t>karir</a:t>
            </a:r>
            <a:endParaRPr lang="en-US" sz="2400" b="1" dirty="0">
              <a:solidFill>
                <a:srgbClr val="7030A0"/>
              </a:solidFill>
              <a:latin typeface="Arial Black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71474" y="1500174"/>
            <a:ext cx="82868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00038" y="1142994"/>
            <a:ext cx="82868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Jenis</a:t>
            </a:r>
            <a:r>
              <a:rPr lang="en-US" sz="2400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Pembinaan</a:t>
            </a:r>
            <a:r>
              <a:rPr lang="en-US" sz="2400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dan</a:t>
            </a:r>
            <a:r>
              <a:rPr lang="en-US" sz="2400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Pengembangan</a:t>
            </a:r>
            <a:r>
              <a:rPr lang="en-US" sz="2400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Kompetensi</a:t>
            </a:r>
            <a:r>
              <a:rPr lang="en-US" sz="2400" b="1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 Guru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285720" y="3714752"/>
            <a:ext cx="1928826" cy="1000132"/>
          </a:xfrm>
          <a:prstGeom prst="roundRect">
            <a:avLst/>
          </a:prstGeom>
          <a:solidFill>
            <a:srgbClr val="CCFF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rgbClr val="002060"/>
                </a:solidFill>
              </a:rPr>
              <a:t>Pembinaan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dan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pengembangan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kompetensi</a:t>
            </a:r>
            <a:r>
              <a:rPr lang="en-US" dirty="0" smtClean="0">
                <a:solidFill>
                  <a:srgbClr val="002060"/>
                </a:solidFill>
              </a:rPr>
              <a:t> guru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6" name="Snip Single Corner Rectangle 5"/>
          <p:cNvSpPr/>
          <p:nvPr/>
        </p:nvSpPr>
        <p:spPr>
          <a:xfrm flipH="1">
            <a:off x="2500298" y="2214554"/>
            <a:ext cx="1428760" cy="928694"/>
          </a:xfrm>
          <a:prstGeom prst="snip1Rect">
            <a:avLst/>
          </a:prstGeom>
          <a:solidFill>
            <a:srgbClr val="CCFF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rgbClr val="002060"/>
                </a:solidFill>
              </a:rPr>
              <a:t>Belum</a:t>
            </a:r>
            <a:r>
              <a:rPr lang="en-US" dirty="0" smtClean="0">
                <a:solidFill>
                  <a:srgbClr val="002060"/>
                </a:solidFill>
              </a:rPr>
              <a:t>                 S-1 / D-IV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7" name="Snip Single Corner Rectangle 6"/>
          <p:cNvSpPr/>
          <p:nvPr/>
        </p:nvSpPr>
        <p:spPr>
          <a:xfrm>
            <a:off x="2500298" y="5286388"/>
            <a:ext cx="1428760" cy="928694"/>
          </a:xfrm>
          <a:prstGeom prst="snip1Rect">
            <a:avLst/>
          </a:prstGeom>
          <a:solidFill>
            <a:srgbClr val="CCFF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rgbClr val="002060"/>
                </a:solidFill>
              </a:rPr>
              <a:t>Sesudah</a:t>
            </a:r>
            <a:r>
              <a:rPr lang="en-US" dirty="0" smtClean="0">
                <a:solidFill>
                  <a:srgbClr val="002060"/>
                </a:solidFill>
              </a:rPr>
              <a:t>        S-1 / D-IV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10" name="Hexagon 9"/>
          <p:cNvSpPr/>
          <p:nvPr/>
        </p:nvSpPr>
        <p:spPr>
          <a:xfrm>
            <a:off x="4714881" y="1928802"/>
            <a:ext cx="2286016" cy="1500198"/>
          </a:xfrm>
          <a:prstGeom prst="hexagon">
            <a:avLst/>
          </a:prstGeom>
          <a:solidFill>
            <a:srgbClr val="CCFF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rgbClr val="002060"/>
                </a:solidFill>
              </a:rPr>
              <a:t>Pendidikan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</a:p>
          <a:p>
            <a:pPr algn="ctr"/>
            <a:r>
              <a:rPr lang="en-US" dirty="0" smtClean="0">
                <a:solidFill>
                  <a:srgbClr val="002060"/>
                </a:solidFill>
              </a:rPr>
              <a:t>S-1 / D-IV </a:t>
            </a:r>
            <a:r>
              <a:rPr lang="en-US" dirty="0" err="1" smtClean="0">
                <a:solidFill>
                  <a:srgbClr val="002060"/>
                </a:solidFill>
              </a:rPr>
              <a:t>di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perguruan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tinggi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11" name="Hexagon 10"/>
          <p:cNvSpPr/>
          <p:nvPr/>
        </p:nvSpPr>
        <p:spPr>
          <a:xfrm>
            <a:off x="4714876" y="5000636"/>
            <a:ext cx="2214578" cy="1571636"/>
          </a:xfrm>
          <a:prstGeom prst="hexagon">
            <a:avLst/>
          </a:prstGeom>
          <a:solidFill>
            <a:srgbClr val="CCFF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rgbClr val="002060"/>
                </a:solidFill>
              </a:rPr>
              <a:t>PPGB </a:t>
            </a:r>
            <a:r>
              <a:rPr lang="en-US" sz="1600" dirty="0" err="1" smtClean="0">
                <a:solidFill>
                  <a:srgbClr val="002060"/>
                </a:solidFill>
              </a:rPr>
              <a:t>untuk</a:t>
            </a:r>
            <a:r>
              <a:rPr lang="en-US" sz="1600" dirty="0" smtClean="0">
                <a:solidFill>
                  <a:srgbClr val="002060"/>
                </a:solidFill>
              </a:rPr>
              <a:t> </a:t>
            </a:r>
            <a:r>
              <a:rPr lang="en-US" sz="1600" dirty="0" err="1" smtClean="0">
                <a:solidFill>
                  <a:srgbClr val="002060"/>
                </a:solidFill>
              </a:rPr>
              <a:t>menjaga</a:t>
            </a:r>
            <a:r>
              <a:rPr lang="en-US" sz="1600" dirty="0" smtClean="0">
                <a:solidFill>
                  <a:srgbClr val="002060"/>
                </a:solidFill>
              </a:rPr>
              <a:t> </a:t>
            </a:r>
            <a:r>
              <a:rPr lang="en-US" sz="1600" dirty="0" err="1" smtClean="0">
                <a:solidFill>
                  <a:srgbClr val="002060"/>
                </a:solidFill>
              </a:rPr>
              <a:t>kompetensi</a:t>
            </a:r>
            <a:r>
              <a:rPr lang="en-US" sz="1600" dirty="0" smtClean="0">
                <a:solidFill>
                  <a:srgbClr val="002060"/>
                </a:solidFill>
              </a:rPr>
              <a:t> </a:t>
            </a:r>
            <a:r>
              <a:rPr lang="en-US" sz="1600" dirty="0" err="1" smtClean="0">
                <a:solidFill>
                  <a:srgbClr val="002060"/>
                </a:solidFill>
              </a:rPr>
              <a:t>sesuai</a:t>
            </a:r>
            <a:r>
              <a:rPr lang="en-US" sz="1600" dirty="0" smtClean="0">
                <a:solidFill>
                  <a:srgbClr val="002060"/>
                </a:solidFill>
              </a:rPr>
              <a:t> </a:t>
            </a:r>
            <a:r>
              <a:rPr lang="en-US" sz="1600" dirty="0" err="1" smtClean="0">
                <a:solidFill>
                  <a:srgbClr val="002060"/>
                </a:solidFill>
              </a:rPr>
              <a:t>dengan</a:t>
            </a:r>
            <a:r>
              <a:rPr lang="en-US" sz="1600" dirty="0" smtClean="0">
                <a:solidFill>
                  <a:srgbClr val="002060"/>
                </a:solidFill>
              </a:rPr>
              <a:t> </a:t>
            </a:r>
            <a:r>
              <a:rPr lang="en-US" sz="1600" dirty="0" err="1" smtClean="0">
                <a:solidFill>
                  <a:srgbClr val="002060"/>
                </a:solidFill>
              </a:rPr>
              <a:t>kemajuan</a:t>
            </a:r>
            <a:r>
              <a:rPr lang="en-US" sz="1600" dirty="0" smtClean="0">
                <a:solidFill>
                  <a:srgbClr val="002060"/>
                </a:solidFill>
              </a:rPr>
              <a:t> </a:t>
            </a:r>
            <a:r>
              <a:rPr lang="en-US" sz="1600" dirty="0" err="1" smtClean="0">
                <a:solidFill>
                  <a:srgbClr val="002060"/>
                </a:solidFill>
              </a:rPr>
              <a:t>iptek</a:t>
            </a:r>
            <a:endParaRPr lang="en-US" sz="1600" dirty="0">
              <a:solidFill>
                <a:srgbClr val="002060"/>
              </a:solidFill>
            </a:endParaRPr>
          </a:p>
        </p:txBody>
      </p:sp>
      <p:sp>
        <p:nvSpPr>
          <p:cNvPr id="12" name="Can 11"/>
          <p:cNvSpPr/>
          <p:nvPr/>
        </p:nvSpPr>
        <p:spPr>
          <a:xfrm>
            <a:off x="7072330" y="3571876"/>
            <a:ext cx="1928826" cy="1357322"/>
          </a:xfrm>
          <a:prstGeom prst="can">
            <a:avLst/>
          </a:prstGeom>
          <a:solidFill>
            <a:srgbClr val="CCFF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Guru </a:t>
            </a:r>
            <a:r>
              <a:rPr lang="en-US" dirty="0" err="1" smtClean="0">
                <a:solidFill>
                  <a:srgbClr val="002060"/>
                </a:solidFill>
              </a:rPr>
              <a:t>profesional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sebagai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agen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pembelajaran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13" name="Right Arrow 12"/>
          <p:cNvSpPr/>
          <p:nvPr/>
        </p:nvSpPr>
        <p:spPr>
          <a:xfrm rot="2700000">
            <a:off x="2008155" y="4826379"/>
            <a:ext cx="492886" cy="428628"/>
          </a:xfrm>
          <a:prstGeom prst="rightArrow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ight Arrow 13"/>
          <p:cNvSpPr/>
          <p:nvPr/>
        </p:nvSpPr>
        <p:spPr>
          <a:xfrm rot="18900000" flipV="1">
            <a:off x="2008156" y="3183300"/>
            <a:ext cx="492886" cy="428628"/>
          </a:xfrm>
          <a:prstGeom prst="rightArrow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ight Arrow 14"/>
          <p:cNvSpPr/>
          <p:nvPr/>
        </p:nvSpPr>
        <p:spPr>
          <a:xfrm>
            <a:off x="4071934" y="5572140"/>
            <a:ext cx="571504" cy="42862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ight Arrow 15"/>
          <p:cNvSpPr/>
          <p:nvPr/>
        </p:nvSpPr>
        <p:spPr>
          <a:xfrm>
            <a:off x="4000498" y="2456764"/>
            <a:ext cx="571504" cy="42862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ight Arrow 16"/>
          <p:cNvSpPr/>
          <p:nvPr/>
        </p:nvSpPr>
        <p:spPr>
          <a:xfrm rot="2700000">
            <a:off x="6865939" y="3111867"/>
            <a:ext cx="492886" cy="428628"/>
          </a:xfrm>
          <a:prstGeom prst="rightArrow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Arrow 17"/>
          <p:cNvSpPr/>
          <p:nvPr/>
        </p:nvSpPr>
        <p:spPr>
          <a:xfrm rot="18900000" flipV="1">
            <a:off x="6794501" y="4969251"/>
            <a:ext cx="492886" cy="428628"/>
          </a:xfrm>
          <a:prstGeom prst="rightArrow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Up-Down Arrow 18"/>
          <p:cNvSpPr/>
          <p:nvPr/>
        </p:nvSpPr>
        <p:spPr>
          <a:xfrm>
            <a:off x="5572132" y="3543980"/>
            <a:ext cx="642942" cy="1357322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686800" cy="838200"/>
          </a:xfrm>
        </p:spPr>
        <p:txBody>
          <a:bodyPr>
            <a:normAutofit/>
          </a:bodyPr>
          <a:lstStyle/>
          <a:p>
            <a:pPr algn="ctr"/>
            <a:r>
              <a:rPr lang="en-US" sz="2400" b="1" dirty="0" err="1" smtClean="0">
                <a:solidFill>
                  <a:srgbClr val="7030A0"/>
                </a:solidFill>
                <a:latin typeface="Arial Black" pitchFamily="34" charset="0"/>
              </a:rPr>
              <a:t>Pengembangan</a:t>
            </a:r>
            <a:r>
              <a:rPr lang="en-US" sz="2400" b="1" dirty="0" smtClean="0">
                <a:solidFill>
                  <a:srgbClr val="7030A0"/>
                </a:solidFill>
                <a:latin typeface="Arial Black" pitchFamily="34" charset="0"/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  <a:latin typeface="Arial Black" pitchFamily="34" charset="0"/>
              </a:rPr>
              <a:t>karir</a:t>
            </a:r>
            <a:endParaRPr lang="en-US" sz="2400" b="1" dirty="0">
              <a:solidFill>
                <a:srgbClr val="7030A0"/>
              </a:solidFill>
              <a:latin typeface="Arial Black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71474" y="1500174"/>
            <a:ext cx="82868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00038" y="1142994"/>
            <a:ext cx="82868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Jenis</a:t>
            </a:r>
            <a:r>
              <a:rPr lang="en-US" sz="2400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Pembinaan</a:t>
            </a:r>
            <a:r>
              <a:rPr lang="en-US" sz="2400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dan</a:t>
            </a:r>
            <a:r>
              <a:rPr lang="en-US" sz="2400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Pengembangan</a:t>
            </a:r>
            <a:r>
              <a:rPr lang="en-US" sz="2400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Profesi</a:t>
            </a:r>
            <a:r>
              <a:rPr lang="en-US" sz="2400" b="1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 Guru</a:t>
            </a:r>
          </a:p>
        </p:txBody>
      </p:sp>
      <p:sp>
        <p:nvSpPr>
          <p:cNvPr id="20" name="Pentagon 19"/>
          <p:cNvSpPr/>
          <p:nvPr/>
        </p:nvSpPr>
        <p:spPr>
          <a:xfrm>
            <a:off x="642910" y="3071810"/>
            <a:ext cx="2286016" cy="1214446"/>
          </a:xfrm>
          <a:prstGeom prst="homePlate">
            <a:avLst/>
          </a:prstGeom>
          <a:solidFill>
            <a:srgbClr val="CCE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rgbClr val="002060"/>
                </a:solidFill>
              </a:rPr>
              <a:t>Pembinaan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dan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pengembangan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profesi</a:t>
            </a:r>
            <a:r>
              <a:rPr lang="en-US" dirty="0" smtClean="0">
                <a:solidFill>
                  <a:srgbClr val="002060"/>
                </a:solidFill>
              </a:rPr>
              <a:t> guru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21" name="Diamond 20"/>
          <p:cNvSpPr/>
          <p:nvPr/>
        </p:nvSpPr>
        <p:spPr>
          <a:xfrm>
            <a:off x="3357554" y="2143116"/>
            <a:ext cx="1928826" cy="1071570"/>
          </a:xfrm>
          <a:prstGeom prst="diamond">
            <a:avLst/>
          </a:prstGeom>
          <a:solidFill>
            <a:srgbClr val="CCE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rgbClr val="002060"/>
                </a:solidFill>
              </a:rPr>
              <a:t>Profesi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22" name="Snip Diagonal Corner Rectangle 21"/>
          <p:cNvSpPr/>
          <p:nvPr/>
        </p:nvSpPr>
        <p:spPr>
          <a:xfrm>
            <a:off x="3428992" y="4572008"/>
            <a:ext cx="1857388" cy="1071570"/>
          </a:xfrm>
          <a:prstGeom prst="snip2DiagRect">
            <a:avLst/>
          </a:prstGeom>
          <a:solidFill>
            <a:srgbClr val="CCE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rgbClr val="002060"/>
                </a:solidFill>
              </a:rPr>
              <a:t>Karir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23" name="Flowchart: Multidocument 22"/>
          <p:cNvSpPr/>
          <p:nvPr/>
        </p:nvSpPr>
        <p:spPr>
          <a:xfrm>
            <a:off x="6072203" y="3000372"/>
            <a:ext cx="2643206" cy="1500198"/>
          </a:xfrm>
          <a:prstGeom prst="flowChartMultidocument">
            <a:avLst/>
          </a:prstGeom>
          <a:solidFill>
            <a:srgbClr val="CCE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Guru </a:t>
            </a:r>
            <a:r>
              <a:rPr lang="en-US" dirty="0" err="1" smtClean="0">
                <a:solidFill>
                  <a:srgbClr val="002060"/>
                </a:solidFill>
              </a:rPr>
              <a:t>profesional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dengan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aksesibilitas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pengembangan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karir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24" name="Right Arrow 23"/>
          <p:cNvSpPr/>
          <p:nvPr/>
        </p:nvSpPr>
        <p:spPr>
          <a:xfrm rot="18953349">
            <a:off x="2763107" y="2873650"/>
            <a:ext cx="714380" cy="64294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ight Arrow 24"/>
          <p:cNvSpPr/>
          <p:nvPr/>
        </p:nvSpPr>
        <p:spPr>
          <a:xfrm rot="2646651" flipV="1">
            <a:off x="2694766" y="4015593"/>
            <a:ext cx="714380" cy="64294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ight Arrow 25"/>
          <p:cNvSpPr/>
          <p:nvPr/>
        </p:nvSpPr>
        <p:spPr>
          <a:xfrm rot="2646651" flipV="1">
            <a:off x="5195096" y="2801147"/>
            <a:ext cx="714380" cy="64294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ight Arrow 26"/>
          <p:cNvSpPr/>
          <p:nvPr/>
        </p:nvSpPr>
        <p:spPr>
          <a:xfrm rot="18953349">
            <a:off x="5266534" y="4158469"/>
            <a:ext cx="714380" cy="64294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Up-Down Arrow 27"/>
          <p:cNvSpPr/>
          <p:nvPr/>
        </p:nvSpPr>
        <p:spPr>
          <a:xfrm>
            <a:off x="4028397" y="3357562"/>
            <a:ext cx="571504" cy="1071570"/>
          </a:xfrm>
          <a:prstGeom prst="up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686800" cy="838200"/>
          </a:xfrm>
        </p:spPr>
        <p:txBody>
          <a:bodyPr>
            <a:normAutofit/>
          </a:bodyPr>
          <a:lstStyle/>
          <a:p>
            <a:pPr algn="ctr"/>
            <a:r>
              <a:rPr lang="en-US" sz="2400" b="1" dirty="0" err="1" smtClean="0">
                <a:solidFill>
                  <a:srgbClr val="7030A0"/>
                </a:solidFill>
                <a:latin typeface="Arial Black" pitchFamily="34" charset="0"/>
              </a:rPr>
              <a:t>Pengembangan</a:t>
            </a:r>
            <a:r>
              <a:rPr lang="en-US" sz="2400" b="1" dirty="0" smtClean="0">
                <a:solidFill>
                  <a:srgbClr val="7030A0"/>
                </a:solidFill>
                <a:latin typeface="Arial Black" pitchFamily="34" charset="0"/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  <a:latin typeface="Arial Black" pitchFamily="34" charset="0"/>
              </a:rPr>
              <a:t>karir</a:t>
            </a:r>
            <a:endParaRPr lang="en-US" sz="2400" b="1" dirty="0">
              <a:solidFill>
                <a:srgbClr val="7030A0"/>
              </a:solidFill>
              <a:latin typeface="Rockwell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71474" y="1500174"/>
            <a:ext cx="82868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71474" y="1500174"/>
            <a:ext cx="8286808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solidFill>
                  <a:srgbClr val="C00000"/>
                </a:solidFill>
              </a:rPr>
              <a:t>Ranah</a:t>
            </a:r>
            <a:r>
              <a:rPr lang="en-US" sz="2400" b="1" dirty="0" smtClean="0">
                <a:solidFill>
                  <a:srgbClr val="C00000"/>
                </a:solidFill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</a:rPr>
              <a:t>Pengembangan</a:t>
            </a:r>
            <a:r>
              <a:rPr lang="en-US" sz="2400" b="1" dirty="0" smtClean="0">
                <a:solidFill>
                  <a:srgbClr val="C00000"/>
                </a:solidFill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</a:rPr>
              <a:t>Karir</a:t>
            </a:r>
            <a:r>
              <a:rPr lang="en-US" sz="2400" b="1" dirty="0" smtClean="0">
                <a:solidFill>
                  <a:srgbClr val="C00000"/>
                </a:solidFill>
              </a:rPr>
              <a:t> :</a:t>
            </a:r>
          </a:p>
          <a:p>
            <a:endParaRPr lang="en-US" sz="2400" b="1" dirty="0" smtClean="0">
              <a:solidFill>
                <a:srgbClr val="C00000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400" b="1" dirty="0" err="1" smtClean="0">
                <a:solidFill>
                  <a:srgbClr val="FF0000"/>
                </a:solidFill>
              </a:rPr>
              <a:t>Penugasan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mencakup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kegiatan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merencanakan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pembelajaran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melaksanakan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pembelajaran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menilai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hasil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pembelajaran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membimbing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melatih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peserta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didik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dan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melaksanakan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tugas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tambahan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sesuai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beban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kerja</a:t>
            </a:r>
            <a:r>
              <a:rPr lang="en-US" sz="2400" b="1" dirty="0" smtClean="0"/>
              <a:t> guru.</a:t>
            </a:r>
          </a:p>
          <a:p>
            <a:pPr marL="457200" indent="-457200">
              <a:buFont typeface="+mj-lt"/>
              <a:buAutoNum type="arabicPeriod"/>
            </a:pPr>
            <a:endParaRPr lang="en-US" sz="2400" b="1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2400" b="1" dirty="0" err="1" smtClean="0">
                <a:solidFill>
                  <a:srgbClr val="FF0000"/>
                </a:solidFill>
              </a:rPr>
              <a:t>Promosi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berupa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tugas</a:t>
            </a:r>
            <a:r>
              <a:rPr lang="en-US" sz="2400" b="1" dirty="0" smtClean="0"/>
              <a:t> guru </a:t>
            </a:r>
            <a:r>
              <a:rPr lang="en-US" sz="2400" b="1" dirty="0" err="1" smtClean="0"/>
              <a:t>sebagai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pembina</a:t>
            </a:r>
            <a:r>
              <a:rPr lang="en-US" sz="2400" b="1" dirty="0" smtClean="0"/>
              <a:t>, guru </a:t>
            </a:r>
            <a:r>
              <a:rPr lang="en-US" sz="2400" b="1" dirty="0" err="1" smtClean="0"/>
              <a:t>inti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instruktur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wakil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kepala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sekolah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kepala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sekolah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pengawas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sekolah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dll</a:t>
            </a:r>
            <a:r>
              <a:rPr lang="en-US" sz="2400" b="1" dirty="0" smtClean="0"/>
              <a:t> yang </a:t>
            </a:r>
            <a:r>
              <a:rPr lang="en-US" sz="2400" b="1" dirty="0" err="1" smtClean="0"/>
              <a:t>didasari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pertimbangan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prestasi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dedikasi</a:t>
            </a:r>
            <a:r>
              <a:rPr lang="en-US" sz="2400" b="1" dirty="0" smtClean="0"/>
              <a:t> guru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686800" cy="838200"/>
          </a:xfrm>
        </p:spPr>
        <p:txBody>
          <a:bodyPr>
            <a:normAutofit/>
          </a:bodyPr>
          <a:lstStyle/>
          <a:p>
            <a:pPr algn="ctr"/>
            <a:r>
              <a:rPr lang="en-US" sz="2400" dirty="0" err="1" smtClean="0">
                <a:solidFill>
                  <a:srgbClr val="7030A0"/>
                </a:solidFill>
                <a:latin typeface="Cooper Black" pitchFamily="18" charset="0"/>
              </a:rPr>
              <a:t>Perlindungan</a:t>
            </a:r>
            <a:r>
              <a:rPr lang="en-US" sz="2400" dirty="0" smtClean="0">
                <a:solidFill>
                  <a:srgbClr val="7030A0"/>
                </a:solidFill>
                <a:latin typeface="Cooper Black" pitchFamily="18" charset="0"/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  <a:latin typeface="Cooper Black" pitchFamily="18" charset="0"/>
              </a:rPr>
              <a:t>dan</a:t>
            </a:r>
            <a:r>
              <a:rPr lang="en-US" sz="2400" dirty="0" smtClean="0">
                <a:solidFill>
                  <a:srgbClr val="7030A0"/>
                </a:solidFill>
                <a:latin typeface="Cooper Black" pitchFamily="18" charset="0"/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  <a:latin typeface="Cooper Black" pitchFamily="18" charset="0"/>
              </a:rPr>
              <a:t>penghargaan</a:t>
            </a:r>
            <a:endParaRPr lang="en-US" sz="2400" dirty="0">
              <a:solidFill>
                <a:srgbClr val="7030A0"/>
              </a:solidFill>
              <a:latin typeface="Cooper Black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71474" y="1500174"/>
            <a:ext cx="82868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71474" y="1214428"/>
            <a:ext cx="8286808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solidFill>
                  <a:srgbClr val="C00000"/>
                </a:solidFill>
              </a:rPr>
              <a:t>Perlindungan</a:t>
            </a:r>
            <a:r>
              <a:rPr lang="en-US" sz="2400" b="1" dirty="0" smtClean="0">
                <a:solidFill>
                  <a:srgbClr val="C00000"/>
                </a:solidFill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</a:rPr>
              <a:t>atas</a:t>
            </a:r>
            <a:r>
              <a:rPr lang="en-US" sz="2400" b="1" dirty="0" smtClean="0">
                <a:solidFill>
                  <a:srgbClr val="C00000"/>
                </a:solidFill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</a:rPr>
              <a:t>hak-hak</a:t>
            </a:r>
            <a:r>
              <a:rPr lang="en-US" sz="2400" b="1" dirty="0" smtClean="0">
                <a:solidFill>
                  <a:srgbClr val="C00000"/>
                </a:solidFill>
              </a:rPr>
              <a:t> guru </a:t>
            </a:r>
            <a:r>
              <a:rPr lang="en-US" sz="2400" b="1" dirty="0" err="1" smtClean="0">
                <a:solidFill>
                  <a:srgbClr val="C00000"/>
                </a:solidFill>
              </a:rPr>
              <a:t>meliputi</a:t>
            </a:r>
            <a:r>
              <a:rPr lang="en-US" sz="2400" b="1" dirty="0" smtClean="0">
                <a:solidFill>
                  <a:srgbClr val="C00000"/>
                </a:solidFill>
              </a:rPr>
              <a:t>:</a:t>
            </a:r>
          </a:p>
          <a:p>
            <a:endParaRPr lang="en-US" sz="2400" b="1" dirty="0" smtClean="0">
              <a:solidFill>
                <a:srgbClr val="C00000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400" b="1" dirty="0" err="1" smtClean="0">
                <a:solidFill>
                  <a:srgbClr val="FF0000"/>
                </a:solidFill>
              </a:rPr>
              <a:t>Perlindungan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hukum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smtClean="0"/>
              <a:t>(</a:t>
            </a:r>
            <a:r>
              <a:rPr lang="en-US" sz="2400" b="1" dirty="0" err="1" smtClean="0"/>
              <a:t>tindak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kekerasan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ancaman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perlakuan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diskriminatif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intimidasi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dan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perlakuan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tidak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adil</a:t>
            </a:r>
            <a:r>
              <a:rPr lang="en-US" sz="2400" b="1" dirty="0" smtClean="0"/>
              <a:t>).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b="1" dirty="0" err="1" smtClean="0">
                <a:solidFill>
                  <a:srgbClr val="FF0000"/>
                </a:solidFill>
              </a:rPr>
              <a:t>Perlindungan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profesi</a:t>
            </a:r>
            <a:r>
              <a:rPr lang="en-US" sz="2400" b="1" dirty="0" smtClean="0">
                <a:solidFill>
                  <a:srgbClr val="FF0000"/>
                </a:solidFill>
              </a:rPr>
              <a:t> (</a:t>
            </a:r>
            <a:r>
              <a:rPr lang="en-US" sz="2400" b="1" dirty="0" err="1" smtClean="0"/>
              <a:t>pemutusan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hubungan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kerja</a:t>
            </a:r>
            <a:r>
              <a:rPr lang="en-US" sz="2400" b="1" dirty="0" smtClean="0"/>
              <a:t> yang </a:t>
            </a:r>
            <a:r>
              <a:rPr lang="en-US" sz="2400" b="1" dirty="0" err="1" smtClean="0"/>
              <a:t>tidak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sesuai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dengan</a:t>
            </a:r>
            <a:r>
              <a:rPr lang="en-US" sz="2400" b="1" dirty="0" smtClean="0"/>
              <a:t> UU, </a:t>
            </a:r>
            <a:r>
              <a:rPr lang="en-US" sz="2400" b="1" dirty="0" err="1" smtClean="0"/>
              <a:t>pemberian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imbalan</a:t>
            </a:r>
            <a:r>
              <a:rPr lang="en-US" sz="2400" b="1" dirty="0" smtClean="0"/>
              <a:t> yang </a:t>
            </a:r>
            <a:r>
              <a:rPr lang="en-US" sz="2400" b="1" dirty="0" err="1" smtClean="0"/>
              <a:t>tidak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wajar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pembatasan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penyampaian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pandangan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pelecehan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profesi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dan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pelarangan</a:t>
            </a:r>
            <a:r>
              <a:rPr lang="en-US" sz="2400" b="1" dirty="0" smtClean="0"/>
              <a:t> yang </a:t>
            </a:r>
            <a:r>
              <a:rPr lang="en-US" sz="2400" b="1" dirty="0" err="1" smtClean="0"/>
              <a:t>menghambat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tugas</a:t>
            </a:r>
            <a:r>
              <a:rPr lang="en-US" sz="2400" b="1" dirty="0" smtClean="0"/>
              <a:t> guru).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b="1" dirty="0" err="1" smtClean="0">
                <a:solidFill>
                  <a:srgbClr val="FF0000"/>
                </a:solidFill>
              </a:rPr>
              <a:t>Perlindungan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kesehatan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dan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keselamatan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kerja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smtClean="0"/>
              <a:t>(</a:t>
            </a:r>
            <a:r>
              <a:rPr lang="en-US" sz="2400" b="1" dirty="0" err="1" smtClean="0"/>
              <a:t>risiko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keamanan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kebakaran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bencana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alam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dll</a:t>
            </a:r>
            <a:r>
              <a:rPr lang="en-US" sz="2400" b="1" dirty="0" smtClean="0"/>
              <a:t>).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b="1" dirty="0" err="1" smtClean="0">
                <a:solidFill>
                  <a:srgbClr val="FF0000"/>
                </a:solidFill>
              </a:rPr>
              <a:t>Perlindungan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hak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atas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kekayaan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intelektual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smtClean="0"/>
              <a:t>(</a:t>
            </a:r>
            <a:r>
              <a:rPr lang="en-US" sz="2400" b="1" dirty="0" err="1" smtClean="0"/>
              <a:t>hak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cipta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atau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hak</a:t>
            </a:r>
            <a:r>
              <a:rPr lang="en-US" sz="2400" b="1" dirty="0" smtClean="0"/>
              <a:t> paten </a:t>
            </a:r>
            <a:r>
              <a:rPr lang="en-US" sz="2400" b="1" dirty="0" err="1" smtClean="0"/>
              <a:t>penulisan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buku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makalah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karya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ilmiah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penelitian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karya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teknologi</a:t>
            </a:r>
            <a:r>
              <a:rPr lang="en-US" sz="2400" b="1" dirty="0" smtClean="0"/>
              <a:t>/</a:t>
            </a:r>
            <a:r>
              <a:rPr lang="en-US" sz="2400" b="1" dirty="0" err="1" smtClean="0"/>
              <a:t>seni</a:t>
            </a:r>
            <a:r>
              <a:rPr lang="en-US" sz="2400" b="1" dirty="0" smtClean="0"/>
              <a:t>).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686800" cy="838200"/>
          </a:xfrm>
        </p:spPr>
        <p:txBody>
          <a:bodyPr>
            <a:normAutofit/>
          </a:bodyPr>
          <a:lstStyle/>
          <a:p>
            <a:pPr algn="ctr"/>
            <a:r>
              <a:rPr lang="en-US" sz="2400" dirty="0" err="1" smtClean="0">
                <a:solidFill>
                  <a:srgbClr val="7030A0"/>
                </a:solidFill>
                <a:latin typeface="Cooper Black" pitchFamily="18" charset="0"/>
              </a:rPr>
              <a:t>Perlindungan</a:t>
            </a:r>
            <a:r>
              <a:rPr lang="en-US" sz="2400" dirty="0" smtClean="0">
                <a:solidFill>
                  <a:srgbClr val="7030A0"/>
                </a:solidFill>
                <a:latin typeface="Cooper Black" pitchFamily="18" charset="0"/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  <a:latin typeface="Cooper Black" pitchFamily="18" charset="0"/>
              </a:rPr>
              <a:t>dan</a:t>
            </a:r>
            <a:r>
              <a:rPr lang="en-US" sz="2400" dirty="0" smtClean="0">
                <a:solidFill>
                  <a:srgbClr val="7030A0"/>
                </a:solidFill>
                <a:latin typeface="Cooper Black" pitchFamily="18" charset="0"/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  <a:latin typeface="Cooper Black" pitchFamily="18" charset="0"/>
              </a:rPr>
              <a:t>penghargaan</a:t>
            </a:r>
            <a:endParaRPr lang="en-US" sz="2400" dirty="0">
              <a:solidFill>
                <a:srgbClr val="7030A0"/>
              </a:solidFill>
              <a:latin typeface="Cooper Black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71474" y="1500174"/>
            <a:ext cx="82868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71474" y="1214428"/>
            <a:ext cx="8286808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solidFill>
                  <a:srgbClr val="C00000"/>
                </a:solidFill>
              </a:rPr>
              <a:t>Jenis-jenis</a:t>
            </a:r>
            <a:r>
              <a:rPr lang="en-US" sz="2400" b="1" dirty="0" smtClean="0">
                <a:solidFill>
                  <a:srgbClr val="C00000"/>
                </a:solidFill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</a:rPr>
              <a:t>penghargaan</a:t>
            </a:r>
            <a:r>
              <a:rPr lang="en-US" sz="2400" b="1" dirty="0" smtClean="0">
                <a:solidFill>
                  <a:srgbClr val="C00000"/>
                </a:solidFill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</a:rPr>
              <a:t>dan</a:t>
            </a:r>
            <a:r>
              <a:rPr lang="en-US" sz="2400" b="1" dirty="0" smtClean="0">
                <a:solidFill>
                  <a:srgbClr val="C00000"/>
                </a:solidFill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</a:rPr>
              <a:t>kesejahteraan</a:t>
            </a:r>
            <a:r>
              <a:rPr lang="en-US" sz="2400" b="1" dirty="0" smtClean="0">
                <a:solidFill>
                  <a:srgbClr val="C00000"/>
                </a:solidFill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</a:rPr>
              <a:t>bagi</a:t>
            </a:r>
            <a:r>
              <a:rPr lang="en-US" sz="2400" b="1" dirty="0" smtClean="0">
                <a:solidFill>
                  <a:srgbClr val="C00000"/>
                </a:solidFill>
              </a:rPr>
              <a:t> guru :</a:t>
            </a:r>
          </a:p>
          <a:p>
            <a:endParaRPr lang="en-US" sz="2400" b="1" dirty="0" smtClean="0">
              <a:solidFill>
                <a:srgbClr val="C00000"/>
              </a:solidFill>
            </a:endParaRP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2400" b="1" dirty="0" err="1" smtClean="0"/>
              <a:t>Penghargaan</a:t>
            </a:r>
            <a:r>
              <a:rPr lang="en-US" sz="2400" b="1" dirty="0" smtClean="0"/>
              <a:t> guru </a:t>
            </a:r>
            <a:r>
              <a:rPr lang="en-US" sz="2400" b="1" dirty="0" err="1" smtClean="0"/>
              <a:t>berprestasi</a:t>
            </a:r>
            <a:endParaRPr lang="en-US" sz="2400" b="1" dirty="0" smtClean="0"/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2400" b="1" dirty="0" err="1" smtClean="0"/>
              <a:t>Penghargaan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bagi</a:t>
            </a:r>
            <a:r>
              <a:rPr lang="en-US" sz="2400" b="1" dirty="0" smtClean="0"/>
              <a:t> guru SD </a:t>
            </a:r>
            <a:r>
              <a:rPr lang="en-US" sz="2400" b="1" dirty="0" err="1" smtClean="0"/>
              <a:t>berdedikasi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daerah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terpencil</a:t>
            </a:r>
            <a:endParaRPr lang="en-US" sz="2400" b="1" dirty="0" smtClean="0"/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2400" b="1" dirty="0" err="1" smtClean="0"/>
              <a:t>Pengharggan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bagi</a:t>
            </a:r>
            <a:r>
              <a:rPr lang="en-US" sz="2400" b="1" dirty="0" smtClean="0"/>
              <a:t> guru PLB/PK </a:t>
            </a:r>
            <a:r>
              <a:rPr lang="en-US" sz="2400" b="1" dirty="0" err="1" smtClean="0"/>
              <a:t>berdedikasi</a:t>
            </a:r>
            <a:endParaRPr lang="en-US" sz="2400" b="1" dirty="0" smtClean="0"/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2400" b="1" dirty="0" err="1" smtClean="0"/>
              <a:t>Penghargaan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Tanda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Kehormatan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Satyalancana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Pendidikan</a:t>
            </a:r>
            <a:endParaRPr lang="en-US" sz="2400" b="1" dirty="0" smtClean="0"/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2400" b="1" dirty="0" err="1" smtClean="0"/>
              <a:t>Penghargaan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bagi</a:t>
            </a:r>
            <a:r>
              <a:rPr lang="en-US" sz="2400" b="1" dirty="0" smtClean="0"/>
              <a:t> guru yang </a:t>
            </a:r>
            <a:r>
              <a:rPr lang="en-US" sz="2400" b="1" dirty="0" err="1" smtClean="0"/>
              <a:t>berhasil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dalam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pembelejaran</a:t>
            </a:r>
            <a:endParaRPr lang="en-US" sz="2400" b="1" dirty="0" smtClean="0"/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2400" b="1" dirty="0" err="1" smtClean="0"/>
              <a:t>Penghargaan</a:t>
            </a:r>
            <a:r>
              <a:rPr lang="en-US" sz="2400" b="1" dirty="0" smtClean="0"/>
              <a:t> guru </a:t>
            </a:r>
            <a:r>
              <a:rPr lang="en-US" sz="2400" b="1" dirty="0" err="1" smtClean="0"/>
              <a:t>pemenang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olimpiade</a:t>
            </a:r>
            <a:endParaRPr lang="en-US" sz="2400" b="1" dirty="0" smtClean="0"/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2400" b="1" dirty="0" err="1" smtClean="0"/>
              <a:t>Pembinaan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pemberdayaan</a:t>
            </a:r>
            <a:r>
              <a:rPr lang="en-US" sz="2400" b="1" dirty="0" smtClean="0"/>
              <a:t> guru </a:t>
            </a:r>
            <a:r>
              <a:rPr lang="en-US" sz="2400" b="1" dirty="0" err="1" smtClean="0"/>
              <a:t>berprestasi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dan</a:t>
            </a:r>
            <a:r>
              <a:rPr lang="en-US" sz="2400" b="1" dirty="0" smtClean="0"/>
              <a:t> guru </a:t>
            </a:r>
            <a:r>
              <a:rPr lang="en-US" sz="2400" b="1" dirty="0" err="1" smtClean="0"/>
              <a:t>berdedikasi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686800" cy="838200"/>
          </a:xfrm>
        </p:spPr>
        <p:txBody>
          <a:bodyPr>
            <a:normAutofit/>
          </a:bodyPr>
          <a:lstStyle/>
          <a:p>
            <a:pPr algn="ctr"/>
            <a:r>
              <a:rPr lang="en-US" sz="2400" dirty="0" err="1" smtClean="0">
                <a:solidFill>
                  <a:srgbClr val="7030A0"/>
                </a:solidFill>
                <a:latin typeface="Cooper Black" pitchFamily="18" charset="0"/>
              </a:rPr>
              <a:t>Perlindungan</a:t>
            </a:r>
            <a:r>
              <a:rPr lang="en-US" sz="2400" dirty="0" smtClean="0">
                <a:solidFill>
                  <a:srgbClr val="7030A0"/>
                </a:solidFill>
                <a:latin typeface="Cooper Black" pitchFamily="18" charset="0"/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  <a:latin typeface="Cooper Black" pitchFamily="18" charset="0"/>
              </a:rPr>
              <a:t>dan</a:t>
            </a:r>
            <a:r>
              <a:rPr lang="en-US" sz="2400" dirty="0" smtClean="0">
                <a:solidFill>
                  <a:srgbClr val="7030A0"/>
                </a:solidFill>
                <a:latin typeface="Cooper Black" pitchFamily="18" charset="0"/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  <a:latin typeface="Cooper Black" pitchFamily="18" charset="0"/>
              </a:rPr>
              <a:t>penghargaan</a:t>
            </a:r>
            <a:endParaRPr lang="en-US" sz="2400" dirty="0">
              <a:solidFill>
                <a:srgbClr val="7030A0"/>
              </a:solidFill>
              <a:latin typeface="Cooper Black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71474" y="1500174"/>
            <a:ext cx="82868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71474" y="1214427"/>
            <a:ext cx="8286808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solidFill>
                  <a:srgbClr val="C00000"/>
                </a:solidFill>
              </a:rPr>
              <a:t>Tunjangan</a:t>
            </a:r>
            <a:r>
              <a:rPr lang="en-US" sz="2400" b="1" dirty="0" smtClean="0">
                <a:solidFill>
                  <a:srgbClr val="C00000"/>
                </a:solidFill>
              </a:rPr>
              <a:t> guru :</a:t>
            </a:r>
          </a:p>
          <a:p>
            <a:endParaRPr lang="en-US" sz="2400" b="1" dirty="0" smtClean="0">
              <a:solidFill>
                <a:srgbClr val="C00000"/>
              </a:solidFill>
            </a:endParaRP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2400" b="1" dirty="0" err="1" smtClean="0"/>
              <a:t>Tunjangan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profesi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bagi</a:t>
            </a:r>
            <a:r>
              <a:rPr lang="en-US" sz="2400" b="1" dirty="0" smtClean="0"/>
              <a:t> guru </a:t>
            </a:r>
            <a:r>
              <a:rPr lang="en-US" sz="2400" b="1" dirty="0" err="1" smtClean="0"/>
              <a:t>bersertifikat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pendidik</a:t>
            </a:r>
            <a:r>
              <a:rPr lang="en-US" sz="2400" b="1" dirty="0" smtClean="0"/>
              <a:t> (UU No 14 </a:t>
            </a:r>
            <a:r>
              <a:rPr lang="en-US" sz="2400" b="1" dirty="0" err="1" smtClean="0"/>
              <a:t>Tahun</a:t>
            </a:r>
            <a:r>
              <a:rPr lang="en-US" sz="2400" b="1" dirty="0" smtClean="0"/>
              <a:t> 2005)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2400" b="1" dirty="0" err="1" smtClean="0"/>
              <a:t>Tunjangan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fungsional</a:t>
            </a:r>
            <a:r>
              <a:rPr lang="en-US" sz="2400" b="1" dirty="0" smtClean="0"/>
              <a:t> (</a:t>
            </a:r>
            <a:r>
              <a:rPr lang="en-US" sz="2400" b="1" dirty="0" err="1" smtClean="0"/>
              <a:t>sesuai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dengan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pangkat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jabatannya</a:t>
            </a:r>
            <a:r>
              <a:rPr lang="en-US" sz="2400" b="1" dirty="0" smtClean="0"/>
              <a:t>)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2400" b="1" dirty="0" err="1" smtClean="0"/>
              <a:t>Tunjangan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khusus</a:t>
            </a:r>
            <a:r>
              <a:rPr lang="en-US" sz="2400" b="1" dirty="0" smtClean="0"/>
              <a:t> (guru </a:t>
            </a:r>
            <a:r>
              <a:rPr lang="en-US" sz="2400" b="1" dirty="0" err="1" smtClean="0"/>
              <a:t>daerah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khusus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atau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daerah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terpencil</a:t>
            </a:r>
            <a:r>
              <a:rPr lang="en-US" sz="2400" b="1" dirty="0" smtClean="0"/>
              <a:t>)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2400" b="1" dirty="0" err="1" smtClean="0"/>
              <a:t>Maslahat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tambahan</a:t>
            </a:r>
            <a:r>
              <a:rPr lang="en-US" sz="2400" b="1" dirty="0" smtClean="0"/>
              <a:t> (</a:t>
            </a:r>
            <a:r>
              <a:rPr lang="en-US" sz="2400" b="1" dirty="0" err="1" smtClean="0"/>
              <a:t>penghargaan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atas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dasar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prestasi</a:t>
            </a:r>
            <a:r>
              <a:rPr lang="en-US" sz="2400" b="1" dirty="0" smtClean="0"/>
              <a:t>)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686800" cy="838200"/>
          </a:xfrm>
        </p:spPr>
        <p:txBody>
          <a:bodyPr>
            <a:normAutofit/>
          </a:bodyPr>
          <a:lstStyle/>
          <a:p>
            <a:pPr algn="ctr"/>
            <a:r>
              <a:rPr lang="en-US" sz="2400" dirty="0" err="1" smtClean="0">
                <a:solidFill>
                  <a:srgbClr val="7030A0"/>
                </a:solidFill>
                <a:latin typeface="Cooper Black" pitchFamily="18" charset="0"/>
              </a:rPr>
              <a:t>Etika</a:t>
            </a:r>
            <a:r>
              <a:rPr lang="en-US" sz="2400" dirty="0" smtClean="0">
                <a:solidFill>
                  <a:srgbClr val="7030A0"/>
                </a:solidFill>
                <a:latin typeface="Cooper Black" pitchFamily="18" charset="0"/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  <a:latin typeface="Cooper Black" pitchFamily="18" charset="0"/>
              </a:rPr>
              <a:t>profesi</a:t>
            </a:r>
            <a:endParaRPr lang="en-US" sz="2400" dirty="0">
              <a:solidFill>
                <a:srgbClr val="7030A0"/>
              </a:solidFill>
              <a:latin typeface="Cooper Black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71474" y="1500174"/>
            <a:ext cx="82868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71474" y="1214428"/>
            <a:ext cx="8286808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solidFill>
                  <a:srgbClr val="C00000"/>
                </a:solidFill>
              </a:rPr>
              <a:t>Esensi</a:t>
            </a:r>
            <a:r>
              <a:rPr lang="en-US" sz="2400" b="1" dirty="0" smtClean="0">
                <a:solidFill>
                  <a:srgbClr val="C00000"/>
                </a:solidFill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</a:rPr>
              <a:t>kode</a:t>
            </a:r>
            <a:r>
              <a:rPr lang="en-US" sz="2400" b="1" dirty="0" smtClean="0">
                <a:solidFill>
                  <a:srgbClr val="C00000"/>
                </a:solidFill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</a:rPr>
              <a:t>etik</a:t>
            </a:r>
            <a:r>
              <a:rPr lang="en-US" sz="2400" b="1" dirty="0" smtClean="0">
                <a:solidFill>
                  <a:srgbClr val="C00000"/>
                </a:solidFill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</a:rPr>
              <a:t>dan</a:t>
            </a:r>
            <a:r>
              <a:rPr lang="en-US" sz="2400" b="1" dirty="0" smtClean="0">
                <a:solidFill>
                  <a:srgbClr val="C00000"/>
                </a:solidFill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</a:rPr>
              <a:t>etika</a:t>
            </a:r>
            <a:r>
              <a:rPr lang="en-US" sz="2400" b="1" dirty="0" smtClean="0">
                <a:solidFill>
                  <a:srgbClr val="C00000"/>
                </a:solidFill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</a:rPr>
              <a:t>profesi</a:t>
            </a:r>
            <a:r>
              <a:rPr lang="en-US" sz="2400" b="1" dirty="0" smtClean="0">
                <a:solidFill>
                  <a:srgbClr val="C00000"/>
                </a:solidFill>
              </a:rPr>
              <a:t>:</a:t>
            </a:r>
          </a:p>
          <a:p>
            <a:endParaRPr lang="en-US" sz="2400" b="1" dirty="0" smtClean="0">
              <a:solidFill>
                <a:srgbClr val="C00000"/>
              </a:solidFill>
            </a:endParaRPr>
          </a:p>
          <a:p>
            <a:pPr marL="449263" indent="-449263">
              <a:buFont typeface="Wingdings" pitchFamily="2" charset="2"/>
              <a:buChar char="q"/>
            </a:pPr>
            <a:r>
              <a:rPr lang="en-US" sz="2400" b="1" dirty="0" smtClean="0"/>
              <a:t>Guru Indonesia </a:t>
            </a:r>
            <a:r>
              <a:rPr lang="en-US" sz="2400" b="1" dirty="0" err="1" smtClean="0"/>
              <a:t>harus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menyadari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bahwa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jabatan</a:t>
            </a:r>
            <a:r>
              <a:rPr lang="en-US" sz="2400" b="1" dirty="0" smtClean="0"/>
              <a:t> guru </a:t>
            </a:r>
            <a:r>
              <a:rPr lang="en-US" sz="2400" b="1" dirty="0" err="1" smtClean="0"/>
              <a:t>adalah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profesi</a:t>
            </a:r>
            <a:r>
              <a:rPr lang="en-US" sz="2400" b="1" dirty="0" smtClean="0"/>
              <a:t> yang </a:t>
            </a:r>
            <a:r>
              <a:rPr lang="en-US" sz="2400" b="1" dirty="0" err="1" smtClean="0"/>
              <a:t>terhormat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terlindung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bermartabat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dan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mulia</a:t>
            </a:r>
            <a:endParaRPr lang="en-US" sz="2400" b="1" dirty="0" smtClean="0"/>
          </a:p>
          <a:p>
            <a:pPr marL="449263" indent="-449263">
              <a:buFont typeface="Wingdings" pitchFamily="2" charset="2"/>
              <a:buChar char="q"/>
            </a:pPr>
            <a:endParaRPr lang="en-US" sz="2400" b="1" dirty="0" smtClean="0"/>
          </a:p>
          <a:p>
            <a:pPr marL="449263" indent="-449263">
              <a:buFont typeface="Wingdings" pitchFamily="2" charset="2"/>
              <a:buChar char="q"/>
            </a:pPr>
            <a:r>
              <a:rPr lang="en-US" sz="2400" b="1" dirty="0" smtClean="0"/>
              <a:t>Guru Indonesia </a:t>
            </a:r>
            <a:r>
              <a:rPr lang="en-US" sz="2400" b="1" dirty="0" err="1" smtClean="0"/>
              <a:t>selalu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tampil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profesional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dengan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tugas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utama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mendidik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mengajar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membimbing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melatih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menilai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mengevaluasi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peserta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didik</a:t>
            </a:r>
            <a:r>
              <a:rPr lang="en-US" sz="2400" b="1" dirty="0" smtClean="0"/>
              <a:t>.</a:t>
            </a:r>
          </a:p>
          <a:p>
            <a:pPr marL="449263" indent="-449263">
              <a:buFont typeface="Wingdings" pitchFamily="2" charset="2"/>
              <a:buChar char="q"/>
            </a:pPr>
            <a:endParaRPr lang="en-US" sz="2400" b="1" dirty="0" smtClean="0"/>
          </a:p>
          <a:p>
            <a:pPr marL="449263" indent="-449263">
              <a:buFont typeface="Wingdings" pitchFamily="2" charset="2"/>
              <a:buChar char="q"/>
            </a:pPr>
            <a:r>
              <a:rPr lang="en-US" sz="2400" b="1" dirty="0" err="1" smtClean="0"/>
              <a:t>Penyandang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profesi</a:t>
            </a:r>
            <a:r>
              <a:rPr lang="en-US" sz="2400" b="1" dirty="0" smtClean="0"/>
              <a:t> guru </a:t>
            </a:r>
            <a:r>
              <a:rPr lang="en-US" sz="2400" b="1" dirty="0" err="1" smtClean="0"/>
              <a:t>adalah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insan</a:t>
            </a:r>
            <a:r>
              <a:rPr lang="en-US" sz="2400" b="1" dirty="0" smtClean="0"/>
              <a:t> yang </a:t>
            </a:r>
            <a:r>
              <a:rPr lang="en-US" sz="2400" b="1" dirty="0" err="1" smtClean="0"/>
              <a:t>layak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ditiru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dalam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kehidupan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bermasyarakat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berbangsa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bernegara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khususnya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ileh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peserta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didik</a:t>
            </a:r>
            <a:r>
              <a:rPr lang="en-US" sz="2400" b="1" dirty="0" smtClean="0"/>
              <a:t>.</a:t>
            </a:r>
          </a:p>
          <a:p>
            <a:pPr marL="449263" indent="-449263">
              <a:buFont typeface="Wingdings" pitchFamily="2" charset="2"/>
              <a:buChar char="q"/>
            </a:pPr>
            <a:endParaRPr lang="en-US" sz="2400" b="1" dirty="0" smtClean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-24092"/>
            <a:ext cx="9144000" cy="6882116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8" name="Rounded Rectangular Callout 7"/>
          <p:cNvSpPr/>
          <p:nvPr/>
        </p:nvSpPr>
        <p:spPr>
          <a:xfrm>
            <a:off x="86154" y="1071546"/>
            <a:ext cx="4158152" cy="1000132"/>
          </a:xfrm>
          <a:prstGeom prst="wedgeRoundRectCallout">
            <a:avLst>
              <a:gd name="adj1" fmla="val 61160"/>
              <a:gd name="adj2" fmla="val 19736"/>
              <a:gd name="adj3" fmla="val 16667"/>
            </a:avLst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lang="id-ID" sz="2000" b="1" dirty="0" smtClean="0"/>
              <a:t>GURU MEMPUNYAI KEDUDUKAN SEBAGAI TENAGA PROFESIONAL</a:t>
            </a:r>
          </a:p>
          <a:p>
            <a:pPr algn="ctr">
              <a:lnSpc>
                <a:spcPct val="90000"/>
              </a:lnSpc>
            </a:pPr>
            <a:r>
              <a:rPr lang="id-ID" sz="1600" b="1" dirty="0" smtClean="0"/>
              <a:t>(Pasal 2  Ayat (1) UU 14 2005)</a:t>
            </a:r>
            <a:endParaRPr lang="id-ID" sz="1600" b="1" dirty="0"/>
          </a:p>
        </p:txBody>
      </p:sp>
      <p:sp>
        <p:nvSpPr>
          <p:cNvPr id="10" name="Rounded Rectangular Callout 9"/>
          <p:cNvSpPr/>
          <p:nvPr/>
        </p:nvSpPr>
        <p:spPr>
          <a:xfrm>
            <a:off x="4672935" y="1073848"/>
            <a:ext cx="4357686" cy="1214446"/>
          </a:xfrm>
          <a:prstGeom prst="wedgeRoundRectCallout">
            <a:avLst>
              <a:gd name="adj1" fmla="val 768"/>
              <a:gd name="adj2" fmla="val 102750"/>
              <a:gd name="adj3" fmla="val 16667"/>
            </a:avLst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lang="id-ID" sz="2000" b="1" dirty="0" smtClean="0"/>
              <a:t>PENGAKUAN GURU SBG TENAGA PROFESIONAL DIBUKTIKAN DG SERTIFIKAT PENDIDIK</a:t>
            </a:r>
          </a:p>
          <a:p>
            <a:pPr algn="ctr">
              <a:lnSpc>
                <a:spcPct val="90000"/>
              </a:lnSpc>
            </a:pPr>
            <a:r>
              <a:rPr lang="id-ID" sz="1600" b="1" dirty="0" smtClean="0"/>
              <a:t>(Pasal 2  Ayat (2) UU 14 2005)</a:t>
            </a:r>
            <a:endParaRPr lang="id-ID" sz="1600" b="1" dirty="0"/>
          </a:p>
        </p:txBody>
      </p:sp>
      <p:sp>
        <p:nvSpPr>
          <p:cNvPr id="11" name="Rectangular Callout 10"/>
          <p:cNvSpPr/>
          <p:nvPr/>
        </p:nvSpPr>
        <p:spPr>
          <a:xfrm>
            <a:off x="5370264" y="2973178"/>
            <a:ext cx="3571900" cy="2571768"/>
          </a:xfrm>
          <a:prstGeom prst="wedgeRectCallout">
            <a:avLst>
              <a:gd name="adj1" fmla="val 35321"/>
              <a:gd name="adj2" fmla="val 58139"/>
            </a:avLst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lang="id-ID" sz="2000" b="1" dirty="0" smtClean="0"/>
              <a:t>BERFUNGSI UNTUK MENINGKATKAN MARTABAT DAN PERAN GURU SEBAGAI AGEN PEMBELAJARAN</a:t>
            </a:r>
          </a:p>
          <a:p>
            <a:pPr algn="ctr">
              <a:lnSpc>
                <a:spcPct val="90000"/>
              </a:lnSpc>
            </a:pPr>
            <a:endParaRPr lang="id-ID" b="1" dirty="0" smtClean="0"/>
          </a:p>
          <a:p>
            <a:pPr algn="ctr">
              <a:lnSpc>
                <a:spcPct val="90000"/>
              </a:lnSpc>
            </a:pPr>
            <a:endParaRPr lang="id-ID" b="1" dirty="0"/>
          </a:p>
          <a:p>
            <a:pPr algn="ctr">
              <a:lnSpc>
                <a:spcPct val="90000"/>
              </a:lnSpc>
            </a:pPr>
            <a:r>
              <a:rPr lang="id-ID" sz="2000" b="1" dirty="0" smtClean="0"/>
              <a:t>MENINGKATKAN MUTU PENDIDIKAN NASIONAL</a:t>
            </a:r>
          </a:p>
          <a:p>
            <a:pPr algn="ctr">
              <a:lnSpc>
                <a:spcPct val="90000"/>
              </a:lnSpc>
            </a:pPr>
            <a:r>
              <a:rPr lang="id-ID" sz="1600" b="1" dirty="0" smtClean="0"/>
              <a:t>(Pasal 4 UU 14 2005)</a:t>
            </a:r>
            <a:endParaRPr lang="id-ID" sz="1600" b="1" dirty="0"/>
          </a:p>
        </p:txBody>
      </p:sp>
      <p:sp>
        <p:nvSpPr>
          <p:cNvPr id="12" name="Down Arrow 11"/>
          <p:cNvSpPr/>
          <p:nvPr/>
        </p:nvSpPr>
        <p:spPr>
          <a:xfrm>
            <a:off x="6742334" y="4185322"/>
            <a:ext cx="970636" cy="428628"/>
          </a:xfrm>
          <a:prstGeom prst="downArrow">
            <a:avLst>
              <a:gd name="adj1" fmla="val 34805"/>
              <a:gd name="adj2" fmla="val 43118"/>
            </a:avLst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3" name="TextBox 12"/>
          <p:cNvSpPr txBox="1"/>
          <p:nvPr/>
        </p:nvSpPr>
        <p:spPr>
          <a:xfrm>
            <a:off x="172345" y="3000372"/>
            <a:ext cx="4214842" cy="2831544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354013" indent="-176213"/>
            <a:r>
              <a:rPr lang="id-ID" sz="2200" b="1" dirty="0" smtClean="0"/>
              <a:t>GURU WAJIB MEMILIKI:</a:t>
            </a:r>
          </a:p>
          <a:p>
            <a:pPr marL="354013" indent="-176213">
              <a:buFont typeface="Wingdings" pitchFamily="2" charset="2"/>
              <a:buChar char="§"/>
            </a:pPr>
            <a:r>
              <a:rPr lang="id-ID" sz="2000" b="1" dirty="0" smtClean="0"/>
              <a:t> </a:t>
            </a:r>
            <a:r>
              <a:rPr lang="id-ID" sz="2000" dirty="0" smtClean="0"/>
              <a:t>KUALIFIKASI AKADEMIK</a:t>
            </a:r>
          </a:p>
          <a:p>
            <a:pPr marL="354013" indent="-176213">
              <a:buFont typeface="Wingdings" pitchFamily="2" charset="2"/>
              <a:buChar char="§"/>
            </a:pPr>
            <a:r>
              <a:rPr lang="id-ID" sz="2000" dirty="0" smtClean="0"/>
              <a:t>KOMPETENSI</a:t>
            </a:r>
          </a:p>
          <a:p>
            <a:pPr marL="354013" indent="-176213">
              <a:buFont typeface="Wingdings" pitchFamily="2" charset="2"/>
              <a:buChar char="§"/>
            </a:pPr>
            <a:r>
              <a:rPr lang="id-ID" sz="2000" dirty="0" smtClean="0"/>
              <a:t>SERTIFIKAT PENDIDIK</a:t>
            </a:r>
          </a:p>
          <a:p>
            <a:pPr marL="354013" indent="-176213">
              <a:buFont typeface="Wingdings" pitchFamily="2" charset="2"/>
              <a:buChar char="§"/>
            </a:pPr>
            <a:r>
              <a:rPr lang="id-ID" sz="2000" dirty="0" smtClean="0"/>
              <a:t>SEHAT JASMANI DAN ROHANI</a:t>
            </a:r>
          </a:p>
          <a:p>
            <a:pPr marL="354013" indent="-176213">
              <a:buFont typeface="Wingdings" pitchFamily="2" charset="2"/>
              <a:buChar char="§"/>
            </a:pPr>
            <a:r>
              <a:rPr lang="id-ID" sz="2000" dirty="0" smtClean="0"/>
              <a:t>MEMILIKI KEMAMPUAN UNTUK MEWUJUDKAN TUJUAN PENDIDIKAN NASIONAL</a:t>
            </a:r>
          </a:p>
          <a:p>
            <a:pPr marL="354013" indent="-176213" algn="ctr"/>
            <a:r>
              <a:rPr lang="id-ID" sz="1600" dirty="0" smtClean="0"/>
              <a:t>(Pasal 8 UU 14 2005)</a:t>
            </a:r>
            <a:endParaRPr lang="id-ID" sz="1600" dirty="0"/>
          </a:p>
        </p:txBody>
      </p:sp>
      <p:sp>
        <p:nvSpPr>
          <p:cNvPr id="16" name="Striped Right Arrow 15"/>
          <p:cNvSpPr/>
          <p:nvPr/>
        </p:nvSpPr>
        <p:spPr>
          <a:xfrm rot="5400000">
            <a:off x="1889154" y="2086427"/>
            <a:ext cx="756322" cy="928694"/>
          </a:xfrm>
          <a:prstGeom prst="stripedRightArrow">
            <a:avLst/>
          </a:prstGeom>
          <a:ln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9" name="Left-Right Arrow 18"/>
          <p:cNvSpPr/>
          <p:nvPr/>
        </p:nvSpPr>
        <p:spPr>
          <a:xfrm>
            <a:off x="4416683" y="3693098"/>
            <a:ext cx="928694" cy="1143008"/>
          </a:xfrm>
          <a:prstGeom prst="leftRightArrow">
            <a:avLst>
              <a:gd name="adj1" fmla="val 51106"/>
              <a:gd name="adj2" fmla="val 37295"/>
            </a:avLst>
          </a:prstGeom>
          <a:ln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4" name="TextBox 13"/>
          <p:cNvSpPr txBox="1"/>
          <p:nvPr/>
        </p:nvSpPr>
        <p:spPr>
          <a:xfrm>
            <a:off x="1502468" y="211988"/>
            <a:ext cx="58579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2800" dirty="0" smtClean="0"/>
              <a:t>PENGAKUAN GURU SEBAGAI PROFESI</a:t>
            </a:r>
            <a:endParaRPr lang="id-ID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686800" cy="838200"/>
          </a:xfrm>
        </p:spPr>
        <p:txBody>
          <a:bodyPr>
            <a:normAutofit/>
          </a:bodyPr>
          <a:lstStyle/>
          <a:p>
            <a:pPr algn="ctr"/>
            <a:r>
              <a:rPr lang="en-US" sz="2400" dirty="0" err="1" smtClean="0">
                <a:solidFill>
                  <a:srgbClr val="7030A0"/>
                </a:solidFill>
                <a:latin typeface="Cooper Black" pitchFamily="18" charset="0"/>
              </a:rPr>
              <a:t>Etika</a:t>
            </a:r>
            <a:r>
              <a:rPr lang="en-US" sz="2400" dirty="0" smtClean="0">
                <a:solidFill>
                  <a:srgbClr val="7030A0"/>
                </a:solidFill>
                <a:latin typeface="Cooper Black" pitchFamily="18" charset="0"/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  <a:latin typeface="Cooper Black" pitchFamily="18" charset="0"/>
              </a:rPr>
              <a:t>profesi</a:t>
            </a:r>
            <a:endParaRPr lang="en-US" sz="2400" dirty="0">
              <a:solidFill>
                <a:srgbClr val="7030A0"/>
              </a:solidFill>
              <a:latin typeface="Cooper Black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71474" y="1500174"/>
            <a:ext cx="82868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71474" y="1214428"/>
            <a:ext cx="8286808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/>
              <a:t>Kode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Etik</a:t>
            </a:r>
            <a:r>
              <a:rPr lang="en-US" sz="2400" b="1" dirty="0" smtClean="0"/>
              <a:t> Guru Indonesia (KEGI) </a:t>
            </a:r>
            <a:r>
              <a:rPr lang="en-US" sz="2400" b="1" dirty="0" err="1" smtClean="0"/>
              <a:t>versi</a:t>
            </a:r>
            <a:r>
              <a:rPr lang="en-US" sz="2400" b="1" dirty="0" smtClean="0"/>
              <a:t> PGRI </a:t>
            </a:r>
            <a:r>
              <a:rPr lang="en-US" sz="2400" b="1" dirty="0" err="1" smtClean="0"/>
              <a:t>diterbitkan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Depdiknas</a:t>
            </a:r>
            <a:r>
              <a:rPr lang="en-US" sz="2400" b="1" dirty="0" smtClean="0"/>
              <a:t> (</a:t>
            </a:r>
            <a:r>
              <a:rPr lang="en-US" sz="2400" b="1" dirty="0" err="1" smtClean="0"/>
              <a:t>sekarang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Depdikbud</a:t>
            </a:r>
            <a:r>
              <a:rPr lang="en-US" sz="2400" b="1" dirty="0" smtClean="0"/>
              <a:t>) </a:t>
            </a:r>
            <a:r>
              <a:rPr lang="en-US" sz="2400" b="1" dirty="0" err="1" smtClean="0"/>
              <a:t>bersama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Pengusrus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Besar</a:t>
            </a:r>
            <a:r>
              <a:rPr lang="en-US" sz="2400" b="1" dirty="0" smtClean="0"/>
              <a:t> PGRI </a:t>
            </a:r>
            <a:r>
              <a:rPr lang="en-US" sz="2400" b="1" dirty="0" err="1" smtClean="0"/>
              <a:t>tahun</a:t>
            </a:r>
            <a:r>
              <a:rPr lang="en-US" sz="2400" b="1" dirty="0" smtClean="0"/>
              <a:t> 2008, </a:t>
            </a:r>
            <a:r>
              <a:rPr lang="en-US" sz="2400" b="1" dirty="0" err="1" smtClean="0"/>
              <a:t>disebutkan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bahwa</a:t>
            </a:r>
            <a:r>
              <a:rPr lang="en-US" sz="2400" b="1" dirty="0" smtClean="0"/>
              <a:t> :</a:t>
            </a:r>
          </a:p>
          <a:p>
            <a:endParaRPr lang="en-US" sz="2400" b="1" dirty="0" smtClean="0">
              <a:solidFill>
                <a:srgbClr val="C00000"/>
              </a:solidFill>
            </a:endParaRPr>
          </a:p>
          <a:p>
            <a:r>
              <a:rPr lang="en-US" sz="2400" b="1" dirty="0" smtClean="0">
                <a:solidFill>
                  <a:srgbClr val="C00000"/>
                </a:solidFill>
              </a:rPr>
              <a:t>“</a:t>
            </a:r>
            <a:r>
              <a:rPr lang="en-US" sz="2400" b="1" dirty="0" err="1" smtClean="0">
                <a:solidFill>
                  <a:srgbClr val="C00000"/>
                </a:solidFill>
              </a:rPr>
              <a:t>semua</a:t>
            </a:r>
            <a:r>
              <a:rPr lang="en-US" sz="2400" b="1" dirty="0" smtClean="0">
                <a:solidFill>
                  <a:srgbClr val="C00000"/>
                </a:solidFill>
              </a:rPr>
              <a:t> guru </a:t>
            </a:r>
            <a:r>
              <a:rPr lang="en-US" sz="2400" b="1" dirty="0" err="1" smtClean="0">
                <a:solidFill>
                  <a:srgbClr val="C00000"/>
                </a:solidFill>
              </a:rPr>
              <a:t>di</a:t>
            </a:r>
            <a:r>
              <a:rPr lang="en-US" sz="2400" b="1" dirty="0" smtClean="0">
                <a:solidFill>
                  <a:srgbClr val="C00000"/>
                </a:solidFill>
              </a:rPr>
              <a:t> Indonesia </a:t>
            </a:r>
            <a:r>
              <a:rPr lang="en-US" sz="2400" b="1" dirty="0" err="1" smtClean="0">
                <a:solidFill>
                  <a:srgbClr val="C00000"/>
                </a:solidFill>
              </a:rPr>
              <a:t>dapat</a:t>
            </a:r>
            <a:r>
              <a:rPr lang="en-US" sz="2400" b="1" dirty="0" smtClean="0">
                <a:solidFill>
                  <a:srgbClr val="C00000"/>
                </a:solidFill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</a:rPr>
              <a:t>memahami</a:t>
            </a:r>
            <a:r>
              <a:rPr lang="en-US" sz="2400" b="1" dirty="0" smtClean="0">
                <a:solidFill>
                  <a:srgbClr val="C00000"/>
                </a:solidFill>
              </a:rPr>
              <a:t>, </a:t>
            </a:r>
            <a:r>
              <a:rPr lang="en-US" sz="2400" b="1" dirty="0" err="1" smtClean="0">
                <a:solidFill>
                  <a:srgbClr val="C00000"/>
                </a:solidFill>
              </a:rPr>
              <a:t>menginternalisasi</a:t>
            </a:r>
            <a:r>
              <a:rPr lang="en-US" sz="2400" b="1" dirty="0" smtClean="0">
                <a:solidFill>
                  <a:srgbClr val="C00000"/>
                </a:solidFill>
              </a:rPr>
              <a:t>, </a:t>
            </a:r>
            <a:r>
              <a:rPr lang="en-US" sz="2400" b="1" dirty="0" err="1" smtClean="0">
                <a:solidFill>
                  <a:srgbClr val="C00000"/>
                </a:solidFill>
              </a:rPr>
              <a:t>dan</a:t>
            </a:r>
            <a:r>
              <a:rPr lang="en-US" sz="2400" b="1" dirty="0" smtClean="0">
                <a:solidFill>
                  <a:srgbClr val="C00000"/>
                </a:solidFill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</a:rPr>
              <a:t>menunjukkan</a:t>
            </a:r>
            <a:r>
              <a:rPr lang="en-US" sz="2400" b="1" dirty="0" smtClean="0">
                <a:solidFill>
                  <a:srgbClr val="C00000"/>
                </a:solidFill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</a:rPr>
              <a:t>perilaku</a:t>
            </a:r>
            <a:r>
              <a:rPr lang="en-US" sz="2400" b="1" dirty="0" smtClean="0">
                <a:solidFill>
                  <a:srgbClr val="C00000"/>
                </a:solidFill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</a:rPr>
              <a:t>keseharian</a:t>
            </a:r>
            <a:r>
              <a:rPr lang="en-US" sz="2400" b="1" dirty="0" smtClean="0">
                <a:solidFill>
                  <a:srgbClr val="C00000"/>
                </a:solidFill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</a:rPr>
              <a:t>sesuai</a:t>
            </a:r>
            <a:r>
              <a:rPr lang="en-US" sz="2400" b="1" dirty="0" smtClean="0">
                <a:solidFill>
                  <a:srgbClr val="C00000"/>
                </a:solidFill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</a:rPr>
              <a:t>dengan</a:t>
            </a:r>
            <a:r>
              <a:rPr lang="en-US" sz="2400" b="1" dirty="0" smtClean="0">
                <a:solidFill>
                  <a:srgbClr val="C00000"/>
                </a:solidFill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</a:rPr>
              <a:t>norma</a:t>
            </a:r>
            <a:r>
              <a:rPr lang="en-US" sz="2400" b="1" dirty="0" smtClean="0">
                <a:solidFill>
                  <a:srgbClr val="C00000"/>
                </a:solidFill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</a:rPr>
              <a:t>dan</a:t>
            </a:r>
            <a:r>
              <a:rPr lang="en-US" sz="2400" b="1" dirty="0" smtClean="0">
                <a:solidFill>
                  <a:srgbClr val="C00000"/>
                </a:solidFill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</a:rPr>
              <a:t>etika</a:t>
            </a:r>
            <a:r>
              <a:rPr lang="en-US" sz="2400" b="1" dirty="0" smtClean="0">
                <a:solidFill>
                  <a:srgbClr val="C00000"/>
                </a:solidFill>
              </a:rPr>
              <a:t> yang </a:t>
            </a:r>
            <a:r>
              <a:rPr lang="en-US" sz="2400" b="1" dirty="0" err="1" smtClean="0">
                <a:solidFill>
                  <a:srgbClr val="C00000"/>
                </a:solidFill>
              </a:rPr>
              <a:t>tertuang</a:t>
            </a:r>
            <a:r>
              <a:rPr lang="en-US" sz="2400" b="1" dirty="0" smtClean="0">
                <a:solidFill>
                  <a:srgbClr val="C00000"/>
                </a:solidFill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</a:rPr>
              <a:t>dalam</a:t>
            </a:r>
            <a:r>
              <a:rPr lang="en-US" sz="2400" b="1" dirty="0" smtClean="0">
                <a:solidFill>
                  <a:srgbClr val="C00000"/>
                </a:solidFill>
              </a:rPr>
              <a:t> KEGI </a:t>
            </a:r>
            <a:r>
              <a:rPr lang="en-US" sz="2400" b="1" dirty="0" err="1" smtClean="0">
                <a:solidFill>
                  <a:srgbClr val="C00000"/>
                </a:solidFill>
              </a:rPr>
              <a:t>ini</a:t>
            </a:r>
            <a:r>
              <a:rPr lang="en-US" sz="2400" b="1" dirty="0" smtClean="0">
                <a:solidFill>
                  <a:srgbClr val="C00000"/>
                </a:solidFill>
              </a:rPr>
              <a:t>…”</a:t>
            </a:r>
          </a:p>
          <a:p>
            <a:endParaRPr lang="en-US" sz="2400" b="1" dirty="0" smtClean="0">
              <a:solidFill>
                <a:srgbClr val="C00000"/>
              </a:solidFill>
            </a:endParaRPr>
          </a:p>
          <a:p>
            <a:r>
              <a:rPr lang="en-US" sz="2400" b="1" dirty="0" err="1" smtClean="0"/>
              <a:t>Dalam</a:t>
            </a:r>
            <a:r>
              <a:rPr lang="en-US" sz="2400" b="1" dirty="0" smtClean="0"/>
              <a:t> KEGI </a:t>
            </a:r>
            <a:r>
              <a:rPr lang="en-US" sz="2400" b="1" dirty="0" err="1" smtClean="0"/>
              <a:t>tersebut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dirumuskan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substansi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esesnsial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mengenai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hubungan</a:t>
            </a:r>
            <a:r>
              <a:rPr lang="en-US" sz="2400" b="1" dirty="0" smtClean="0"/>
              <a:t> guru </a:t>
            </a:r>
            <a:r>
              <a:rPr lang="en-US" sz="2400" b="1" dirty="0" err="1" smtClean="0"/>
              <a:t>dengan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peserta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didik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orang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tua</a:t>
            </a:r>
            <a:r>
              <a:rPr lang="en-US" sz="2400" b="1" dirty="0" smtClean="0"/>
              <a:t>/</a:t>
            </a:r>
            <a:r>
              <a:rPr lang="en-US" sz="2400" b="1" dirty="0" err="1" smtClean="0"/>
              <a:t>wali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siswa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masyarakat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sekolah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rekan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sejawat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profesi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organisasi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profesi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dan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pem</a:t>
            </a:r>
            <a:r>
              <a:rPr lang="id-ID" sz="2400" b="1" dirty="0" smtClean="0"/>
              <a:t>e</a:t>
            </a:r>
            <a:r>
              <a:rPr lang="en-US" sz="2400" b="1" dirty="0" err="1" smtClean="0"/>
              <a:t>rintah</a:t>
            </a:r>
            <a:endParaRPr lang="en-US" sz="2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3762" name="WordArt 2"/>
          <p:cNvSpPr>
            <a:spLocks noChangeArrowheads="1" noChangeShapeType="1" noTextEdit="1"/>
          </p:cNvSpPr>
          <p:nvPr/>
        </p:nvSpPr>
        <p:spPr bwMode="auto">
          <a:xfrm>
            <a:off x="3049816" y="5486400"/>
            <a:ext cx="2250831" cy="914400"/>
          </a:xfrm>
          <a:prstGeom prst="rect">
            <a:avLst/>
          </a:prstGeom>
        </p:spPr>
        <p:txBody>
          <a:bodyPr wrap="none" fromWordArt="1">
            <a:prstTxWarp prst="textDeflateBottom">
              <a:avLst>
                <a:gd name="adj" fmla="val 79963"/>
              </a:avLst>
            </a:prstTxWarp>
            <a:scene3d>
              <a:camera prst="legacyPerspectiveFront">
                <a:rot lat="19799999" lon="19439998" rev="0"/>
              </a:camera>
              <a:lightRig rig="legacyNormal2" dir="t"/>
            </a:scene3d>
            <a:sp3d extrusionH="354000" prstMaterial="legacyMatte">
              <a:extrusionClr>
                <a:srgbClr val="939676"/>
              </a:extrusionClr>
            </a:sp3d>
          </a:bodyPr>
          <a:lstStyle/>
          <a:p>
            <a:pPr algn="ctr"/>
            <a:r>
              <a:rPr lang="id-ID" sz="3600" kern="10" dirty="0">
                <a:ln w="9525">
                  <a:round/>
                  <a:headEnd/>
                  <a:tailEnd/>
                </a:ln>
                <a:solidFill>
                  <a:srgbClr val="FF0000"/>
                </a:solidFill>
                <a:latin typeface="Impact"/>
              </a:rPr>
              <a:t>Wassalam</a:t>
            </a:r>
          </a:p>
        </p:txBody>
      </p:sp>
      <p:sp>
        <p:nvSpPr>
          <p:cNvPr id="373763" name="AutoShape 3"/>
          <p:cNvSpPr>
            <a:spLocks noChangeArrowheads="1"/>
          </p:cNvSpPr>
          <p:nvPr/>
        </p:nvSpPr>
        <p:spPr bwMode="auto">
          <a:xfrm>
            <a:off x="1643047" y="1699764"/>
            <a:ext cx="5064369" cy="3157996"/>
          </a:xfrm>
          <a:prstGeom prst="can">
            <a:avLst>
              <a:gd name="adj" fmla="val 25000"/>
            </a:avLst>
          </a:prstGeom>
          <a:solidFill>
            <a:schemeClr val="accent6">
              <a:lumMod val="50000"/>
            </a:schemeClr>
          </a:solidFill>
          <a:ln w="6350">
            <a:solidFill>
              <a:srgbClr val="00206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373764" name="WordArt 4"/>
          <p:cNvSpPr>
            <a:spLocks noChangeArrowheads="1" noChangeShapeType="1" noTextEdit="1"/>
          </p:cNvSpPr>
          <p:nvPr/>
        </p:nvSpPr>
        <p:spPr bwMode="auto">
          <a:xfrm>
            <a:off x="2632177" y="838200"/>
            <a:ext cx="3086100" cy="1060450"/>
          </a:xfrm>
          <a:prstGeom prst="rect">
            <a:avLst/>
          </a:prstGeom>
        </p:spPr>
        <p:txBody>
          <a:bodyPr wrap="none" fromWordArt="1">
            <a:prstTxWarp prst="textDeflateBottom">
              <a:avLst>
                <a:gd name="adj" fmla="val 76528"/>
              </a:avLst>
            </a:prstTxWarp>
            <a:scene3d>
              <a:camera prst="legacyPerspectiveFront">
                <a:rot lat="19799999" lon="19439998" rev="0"/>
              </a:camera>
              <a:lightRig rig="legacyNormal2" dir="t"/>
            </a:scene3d>
            <a:sp3d extrusionH="354000" prstMaterial="legacyMatte">
              <a:extrusionClr>
                <a:srgbClr val="939676"/>
              </a:extrusionClr>
            </a:sp3d>
          </a:bodyPr>
          <a:lstStyle/>
          <a:p>
            <a:pPr algn="ctr"/>
            <a:r>
              <a:rPr lang="id-ID" sz="3600" kern="10" dirty="0">
                <a:ln w="9525">
                  <a:round/>
                  <a:headEnd/>
                  <a:tailEnd/>
                </a:ln>
                <a:solidFill>
                  <a:srgbClr val="FF0000"/>
                </a:solidFill>
                <a:latin typeface="Impact"/>
              </a:rPr>
              <a:t>Terima kasih</a:t>
            </a:r>
          </a:p>
        </p:txBody>
      </p:sp>
      <p:sp>
        <p:nvSpPr>
          <p:cNvPr id="373765" name="WordArt 5"/>
          <p:cNvSpPr>
            <a:spLocks noChangeArrowheads="1" noChangeShapeType="1" noTextEdit="1"/>
          </p:cNvSpPr>
          <p:nvPr/>
        </p:nvSpPr>
        <p:spPr bwMode="auto">
          <a:xfrm>
            <a:off x="1911744" y="3000372"/>
            <a:ext cx="4645772" cy="1098300"/>
          </a:xfrm>
          <a:prstGeom prst="rect">
            <a:avLst/>
          </a:prstGeom>
        </p:spPr>
        <p:txBody>
          <a:bodyPr wrap="none" fromWordArt="1">
            <a:prstTxWarp prst="textCanDown">
              <a:avLst>
                <a:gd name="adj" fmla="val 28523"/>
              </a:avLst>
            </a:prstTxWarp>
          </a:bodyPr>
          <a:lstStyle/>
          <a:p>
            <a:pPr algn="ctr"/>
            <a:r>
              <a:rPr lang="id-ID" sz="3600" b="1" kern="10" spc="-180" dirty="0">
                <a:ln w="9525">
                  <a:noFill/>
                  <a:round/>
                  <a:headEnd/>
                  <a:tailEnd/>
                </a:ln>
                <a:solidFill>
                  <a:schemeClr val="bg1"/>
                </a:solidFill>
                <a:latin typeface="Arial"/>
                <a:cs typeface="Arial"/>
              </a:rPr>
              <a:t>SELESAI</a:t>
            </a:r>
          </a:p>
        </p:txBody>
      </p:sp>
      <p:sp>
        <p:nvSpPr>
          <p:cNvPr id="6" name="Rectangle 5"/>
          <p:cNvSpPr/>
          <p:nvPr/>
        </p:nvSpPr>
        <p:spPr>
          <a:xfrm>
            <a:off x="1663330" y="352562"/>
            <a:ext cx="5047600" cy="107721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2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SELAMAT MENEMPUH PLPG</a:t>
            </a:r>
          </a:p>
          <a:p>
            <a:pPr algn="ctr"/>
            <a:r>
              <a:rPr lang="en-US" sz="3200" b="1" dirty="0" err="1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dan</a:t>
            </a:r>
            <a:r>
              <a:rPr lang="en-US" sz="32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SEMOGA SUKSES</a:t>
            </a:r>
            <a:endParaRPr lang="en-US" sz="3200" b="1" dirty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737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737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3737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9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3000" fill="hold"/>
                                        <p:tgtEl>
                                          <p:spTgt spid="3737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3000" fill="hold"/>
                                        <p:tgtEl>
                                          <p:spTgt spid="3737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500"/>
                            </p:stCondLst>
                            <p:childTnLst>
                              <p:par>
                                <p:cTn id="19" presetID="12" presetClass="exit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0" dur="5000"/>
                                        <p:tgtEl>
                                          <p:spTgt spid="3737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373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9500"/>
                            </p:stCondLst>
                            <p:childTnLst>
                              <p:par>
                                <p:cTn id="23" presetID="2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3000"/>
                                        <p:tgtEl>
                                          <p:spTgt spid="3737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3000"/>
                            </p:stCondLst>
                            <p:childTnLst>
                              <p:par>
                                <p:cTn id="27" presetID="12" presetClass="exit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8" dur="5000"/>
                                        <p:tgtEl>
                                          <p:spTgt spid="3737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373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3762" grpId="0" animBg="1"/>
      <p:bldP spid="373762" grpId="1" animBg="1"/>
      <p:bldP spid="373763" grpId="0" animBg="1"/>
      <p:bldP spid="373764" grpId="0" animBg="1"/>
      <p:bldP spid="373764" grpId="1" animBg="1"/>
      <p:bldP spid="37376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8378" y="1149806"/>
            <a:ext cx="8436132" cy="51244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309860" y="317260"/>
            <a:ext cx="8405544" cy="646331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d-ID" sz="3600" b="1" dirty="0" smtClean="0"/>
              <a:t>SYARAT MENJADI GURU DI INDONESIA</a:t>
            </a:r>
            <a:endParaRPr lang="id-ID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/>
        </p:nvGraphicFramePr>
        <p:xfrm>
          <a:off x="3262346" y="2643182"/>
          <a:ext cx="5667372" cy="34689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8" name="Diagram 17"/>
          <p:cNvGraphicFramePr/>
          <p:nvPr/>
        </p:nvGraphicFramePr>
        <p:xfrm>
          <a:off x="2500298" y="142852"/>
          <a:ext cx="5000660" cy="24288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p:sp>
        <p:nvSpPr>
          <p:cNvPr id="21" name="Oval 20"/>
          <p:cNvSpPr/>
          <p:nvPr/>
        </p:nvSpPr>
        <p:spPr>
          <a:xfrm>
            <a:off x="263525" y="2698750"/>
            <a:ext cx="1714500" cy="1428750"/>
          </a:xfrm>
          <a:prstGeom prst="ellips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 sz="2400" b="1" dirty="0"/>
          </a:p>
        </p:txBody>
      </p:sp>
      <p:sp>
        <p:nvSpPr>
          <p:cNvPr id="7174" name="TextBox 21"/>
          <p:cNvSpPr txBox="1">
            <a:spLocks noChangeArrowheads="1"/>
          </p:cNvSpPr>
          <p:nvPr/>
        </p:nvSpPr>
        <p:spPr bwMode="auto">
          <a:xfrm>
            <a:off x="333380" y="2976563"/>
            <a:ext cx="1592263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d-ID" sz="2400" b="1">
                <a:solidFill>
                  <a:schemeClr val="bg1"/>
                </a:solidFill>
              </a:rPr>
              <a:t>UU 14</a:t>
            </a:r>
          </a:p>
          <a:p>
            <a:pPr algn="ctr"/>
            <a:r>
              <a:rPr lang="id-ID" sz="2400" b="1">
                <a:solidFill>
                  <a:schemeClr val="bg1"/>
                </a:solidFill>
              </a:rPr>
              <a:t>2005</a:t>
            </a:r>
          </a:p>
        </p:txBody>
      </p:sp>
      <p:sp>
        <p:nvSpPr>
          <p:cNvPr id="26" name="Rounded Rectangle 25"/>
          <p:cNvSpPr/>
          <p:nvPr/>
        </p:nvSpPr>
        <p:spPr>
          <a:xfrm>
            <a:off x="277813" y="4564073"/>
            <a:ext cx="1714500" cy="1000125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d-ID" sz="2000" b="1" dirty="0"/>
              <a:t>TUNJANGAN PROFESI PENDIDIK</a:t>
            </a:r>
          </a:p>
        </p:txBody>
      </p:sp>
      <p:sp>
        <p:nvSpPr>
          <p:cNvPr id="27" name="Rounded Rectangle 26"/>
          <p:cNvSpPr/>
          <p:nvPr/>
        </p:nvSpPr>
        <p:spPr>
          <a:xfrm>
            <a:off x="3256635" y="5564198"/>
            <a:ext cx="1428750" cy="928687"/>
          </a:xfrm>
          <a:prstGeom prst="roundRect">
            <a:avLst/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7177" name="TextBox 27"/>
          <p:cNvSpPr txBox="1">
            <a:spLocks noChangeArrowheads="1"/>
          </p:cNvSpPr>
          <p:nvPr/>
        </p:nvSpPr>
        <p:spPr bwMode="auto">
          <a:xfrm>
            <a:off x="3316960" y="5697538"/>
            <a:ext cx="128587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d-ID" b="1" dirty="0">
                <a:solidFill>
                  <a:schemeClr val="bg1"/>
                </a:solidFill>
              </a:rPr>
              <a:t>GAJI </a:t>
            </a:r>
          </a:p>
          <a:p>
            <a:pPr algn="ctr"/>
            <a:r>
              <a:rPr lang="id-ID" b="1" dirty="0">
                <a:solidFill>
                  <a:schemeClr val="bg1"/>
                </a:solidFill>
              </a:rPr>
              <a:t>MEMADAI</a:t>
            </a:r>
          </a:p>
        </p:txBody>
      </p:sp>
      <p:sp>
        <p:nvSpPr>
          <p:cNvPr id="29" name="Rounded Rectangle 28"/>
          <p:cNvSpPr/>
          <p:nvPr/>
        </p:nvSpPr>
        <p:spPr>
          <a:xfrm>
            <a:off x="261938" y="1579564"/>
            <a:ext cx="1714500" cy="708025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d-ID" sz="2000" b="1" dirty="0"/>
              <a:t>SERTIFIKASI GURU</a:t>
            </a:r>
          </a:p>
        </p:txBody>
      </p:sp>
      <p:sp>
        <p:nvSpPr>
          <p:cNvPr id="30" name="Striped Right Arrow 29"/>
          <p:cNvSpPr/>
          <p:nvPr/>
        </p:nvSpPr>
        <p:spPr>
          <a:xfrm rot="16200000">
            <a:off x="902648" y="2272406"/>
            <a:ext cx="404813" cy="432000"/>
          </a:xfrm>
          <a:prstGeom prst="stripedRightArrow">
            <a:avLst/>
          </a:prstGeom>
          <a:solidFill>
            <a:schemeClr val="accent6">
              <a:lumMod val="60000"/>
              <a:lumOff val="40000"/>
            </a:schemeClr>
          </a:solidFill>
          <a:ln w="12700">
            <a:solidFill>
              <a:srgbClr val="7030A0"/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31" name="Striped Right Arrow 30"/>
          <p:cNvSpPr/>
          <p:nvPr/>
        </p:nvSpPr>
        <p:spPr>
          <a:xfrm rot="5400000">
            <a:off x="891571" y="4125812"/>
            <a:ext cx="460375" cy="432000"/>
          </a:xfrm>
          <a:prstGeom prst="stripedRightArrow">
            <a:avLst/>
          </a:prstGeom>
          <a:solidFill>
            <a:schemeClr val="accent6">
              <a:lumMod val="60000"/>
              <a:lumOff val="40000"/>
            </a:schemeClr>
          </a:solidFill>
          <a:ln w="12700">
            <a:solidFill>
              <a:srgbClr val="7030A0"/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35" name="Text Box 13"/>
          <p:cNvSpPr txBox="1">
            <a:spLocks noChangeArrowheads="1"/>
          </p:cNvSpPr>
          <p:nvPr/>
        </p:nvSpPr>
        <p:spPr bwMode="auto">
          <a:xfrm>
            <a:off x="4613280" y="68263"/>
            <a:ext cx="453072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id-ID" dirty="0">
                <a:latin typeface="+mj-lt"/>
                <a:cs typeface="Tahoma" pitchFamily="34" charset="0"/>
              </a:rPr>
              <a:t>KERANGKA KONSEPTUAL</a:t>
            </a:r>
          </a:p>
          <a:p>
            <a:pPr algn="ctr">
              <a:defRPr/>
            </a:pPr>
            <a:r>
              <a:rPr lang="id-ID" dirty="0">
                <a:latin typeface="+mj-lt"/>
                <a:cs typeface="Tahoma" pitchFamily="34" charset="0"/>
              </a:rPr>
              <a:t>UUGD MENINGKATKAN </a:t>
            </a:r>
            <a:r>
              <a:rPr lang="en-US" dirty="0">
                <a:latin typeface="+mj-lt"/>
                <a:cs typeface="Tahoma" pitchFamily="34" charset="0"/>
              </a:rPr>
              <a:t>MUTU</a:t>
            </a:r>
            <a:r>
              <a:rPr lang="id-ID" dirty="0">
                <a:latin typeface="+mj-lt"/>
                <a:cs typeface="Tahoma" pitchFamily="34" charset="0"/>
              </a:rPr>
              <a:t> PENDIDIKAN</a:t>
            </a:r>
            <a:endParaRPr lang="en-US" dirty="0">
              <a:latin typeface="+mj-lt"/>
              <a:cs typeface="Tahoma" pitchFamily="34" charset="0"/>
            </a:endParaRPr>
          </a:p>
        </p:txBody>
      </p:sp>
      <p:sp>
        <p:nvSpPr>
          <p:cNvPr id="40" name="Striped Right Arrow 39"/>
          <p:cNvSpPr/>
          <p:nvPr/>
        </p:nvSpPr>
        <p:spPr>
          <a:xfrm rot="5400000">
            <a:off x="3005971" y="2677215"/>
            <a:ext cx="1643074" cy="432000"/>
          </a:xfrm>
          <a:prstGeom prst="stripedRightArrow">
            <a:avLst>
              <a:gd name="adj1" fmla="val 50000"/>
              <a:gd name="adj2" fmla="val 50000"/>
            </a:avLst>
          </a:prstGeom>
          <a:solidFill>
            <a:schemeClr val="accent6">
              <a:lumMod val="60000"/>
              <a:lumOff val="40000"/>
            </a:schemeClr>
          </a:solidFill>
          <a:ln w="127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41" name="Striped Right Arrow 40"/>
          <p:cNvSpPr/>
          <p:nvPr/>
        </p:nvSpPr>
        <p:spPr>
          <a:xfrm rot="19486443">
            <a:off x="1903875" y="1516677"/>
            <a:ext cx="988618" cy="432000"/>
          </a:xfrm>
          <a:prstGeom prst="stripedRightArrow">
            <a:avLst>
              <a:gd name="adj1" fmla="val 50000"/>
              <a:gd name="adj2" fmla="val 50000"/>
            </a:avLst>
          </a:prstGeom>
          <a:solidFill>
            <a:schemeClr val="accent6">
              <a:lumMod val="60000"/>
              <a:lumOff val="40000"/>
            </a:schemeClr>
          </a:solidFill>
          <a:ln w="127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42" name="Striped Right Arrow 41"/>
          <p:cNvSpPr/>
          <p:nvPr/>
        </p:nvSpPr>
        <p:spPr>
          <a:xfrm rot="1951011">
            <a:off x="1797189" y="5386819"/>
            <a:ext cx="1570711" cy="432000"/>
          </a:xfrm>
          <a:prstGeom prst="stripedRightArrow">
            <a:avLst>
              <a:gd name="adj1" fmla="val 50000"/>
              <a:gd name="adj2" fmla="val 50000"/>
            </a:avLst>
          </a:prstGeom>
          <a:solidFill>
            <a:schemeClr val="accent6">
              <a:lumMod val="60000"/>
              <a:lumOff val="40000"/>
            </a:schemeClr>
          </a:solidFill>
          <a:ln w="127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43" name="Striped Right Arrow 42"/>
          <p:cNvSpPr/>
          <p:nvPr/>
        </p:nvSpPr>
        <p:spPr>
          <a:xfrm rot="16200000">
            <a:off x="3604623" y="5111327"/>
            <a:ext cx="540000" cy="432000"/>
          </a:xfrm>
          <a:prstGeom prst="stripedRightArrow">
            <a:avLst>
              <a:gd name="adj1" fmla="val 50000"/>
              <a:gd name="adj2" fmla="val 50000"/>
            </a:avLst>
          </a:prstGeom>
          <a:solidFill>
            <a:schemeClr val="accent6">
              <a:lumMod val="60000"/>
              <a:lumOff val="40000"/>
            </a:schemeClr>
          </a:solidFill>
          <a:ln w="127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8799" y="285728"/>
            <a:ext cx="5614998" cy="838200"/>
          </a:xfrm>
        </p:spPr>
        <p:txBody>
          <a:bodyPr>
            <a:normAutofit/>
          </a:bodyPr>
          <a:lstStyle/>
          <a:p>
            <a:r>
              <a:rPr lang="en-US" sz="3200" b="1" dirty="0" err="1" smtClean="0">
                <a:solidFill>
                  <a:srgbClr val="7030A0"/>
                </a:solidFill>
              </a:rPr>
              <a:t>Pengakuan</a:t>
            </a:r>
            <a:r>
              <a:rPr lang="en-US" sz="3200" b="1" dirty="0" smtClean="0">
                <a:solidFill>
                  <a:srgbClr val="7030A0"/>
                </a:solidFill>
              </a:rPr>
              <a:t> </a:t>
            </a:r>
            <a:r>
              <a:rPr lang="en-US" sz="3200" b="1" dirty="0" err="1" smtClean="0">
                <a:solidFill>
                  <a:srgbClr val="7030A0"/>
                </a:solidFill>
              </a:rPr>
              <a:t>profesi</a:t>
            </a:r>
            <a:r>
              <a:rPr lang="en-US" sz="3200" b="1" dirty="0" smtClean="0">
                <a:solidFill>
                  <a:srgbClr val="7030A0"/>
                </a:solidFill>
              </a:rPr>
              <a:t> guru</a:t>
            </a:r>
            <a:endParaRPr lang="en-US" sz="3200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1285860"/>
            <a:ext cx="8444432" cy="731830"/>
          </a:xfrm>
          <a:solidFill>
            <a:schemeClr val="accent6">
              <a:lumMod val="50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algn="ctr">
              <a:buNone/>
            </a:pPr>
            <a:r>
              <a:rPr lang="en-US" b="1" dirty="0" smtClean="0"/>
              <a:t>UU No 14 </a:t>
            </a:r>
            <a:r>
              <a:rPr lang="en-US" b="1" dirty="0" err="1" smtClean="0"/>
              <a:t>Tahun</a:t>
            </a:r>
            <a:r>
              <a:rPr lang="en-US" b="1" dirty="0" smtClean="0"/>
              <a:t> 2005 </a:t>
            </a:r>
            <a:r>
              <a:rPr lang="en-US" b="1" dirty="0" err="1" smtClean="0"/>
              <a:t>tentang</a:t>
            </a:r>
            <a:r>
              <a:rPr lang="en-US" b="1" dirty="0" smtClean="0"/>
              <a:t> guru </a:t>
            </a:r>
            <a:r>
              <a:rPr lang="en-US" b="1" dirty="0" err="1" smtClean="0"/>
              <a:t>dan</a:t>
            </a:r>
            <a:r>
              <a:rPr lang="en-US" b="1" dirty="0" smtClean="0"/>
              <a:t> </a:t>
            </a:r>
            <a:r>
              <a:rPr lang="en-US" b="1" dirty="0" err="1" smtClean="0"/>
              <a:t>dosen</a:t>
            </a:r>
            <a:endParaRPr 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2426558" y="2884107"/>
            <a:ext cx="16601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Implikasi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371906" y="4709236"/>
            <a:ext cx="8429684" cy="1077218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Guru </a:t>
            </a:r>
            <a:r>
              <a:rPr lang="en-US" sz="3200" b="1" dirty="0" err="1" smtClean="0"/>
              <a:t>harus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menempuh</a:t>
            </a:r>
            <a:r>
              <a:rPr lang="en-US" sz="3200" b="1" dirty="0" smtClean="0"/>
              <a:t> program </a:t>
            </a:r>
            <a:r>
              <a:rPr lang="en-US" sz="3200" b="1" dirty="0" err="1" smtClean="0"/>
              <a:t>sertifikasi</a:t>
            </a:r>
            <a:r>
              <a:rPr lang="en-US" sz="3200" b="1" dirty="0" smtClean="0"/>
              <a:t> guru (PLPG) </a:t>
            </a:r>
            <a:r>
              <a:rPr lang="en-US" sz="3200" b="1" dirty="0" err="1" smtClean="0"/>
              <a:t>untuk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memperoleh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sertifikat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pendidik</a:t>
            </a:r>
            <a:endParaRPr lang="en-US" sz="3200" b="1" dirty="0"/>
          </a:p>
        </p:txBody>
      </p:sp>
      <p:sp>
        <p:nvSpPr>
          <p:cNvPr id="8" name="Striped Right Arrow 7"/>
          <p:cNvSpPr/>
          <p:nvPr/>
        </p:nvSpPr>
        <p:spPr>
          <a:xfrm rot="5400000">
            <a:off x="903770" y="3002674"/>
            <a:ext cx="2428892" cy="798264"/>
          </a:xfrm>
          <a:prstGeom prst="stripedRightArrow">
            <a:avLst>
              <a:gd name="adj1" fmla="val 52581"/>
              <a:gd name="adj2" fmla="val 51848"/>
            </a:avLst>
          </a:prstGeom>
          <a:solidFill>
            <a:schemeClr val="bg2">
              <a:lumMod val="5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4" grpId="0"/>
      <p:bldP spid="7" grpId="1" build="allAtOnce" animBg="1"/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/>
          <p:cNvGraphicFramePr/>
          <p:nvPr/>
        </p:nvGraphicFramePr>
        <p:xfrm>
          <a:off x="1110123" y="1017158"/>
          <a:ext cx="7119966" cy="55007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Oval 3"/>
          <p:cNvSpPr/>
          <p:nvPr/>
        </p:nvSpPr>
        <p:spPr>
          <a:xfrm>
            <a:off x="1187220" y="1601108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800" b="1" dirty="0" smtClean="0"/>
              <a:t>1</a:t>
            </a:r>
            <a:endParaRPr lang="id-ID" sz="2800" b="1" dirty="0"/>
          </a:p>
        </p:txBody>
      </p:sp>
      <p:sp>
        <p:nvSpPr>
          <p:cNvPr id="5" name="Oval 4"/>
          <p:cNvSpPr/>
          <p:nvPr/>
        </p:nvSpPr>
        <p:spPr>
          <a:xfrm>
            <a:off x="1199666" y="2699872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800" b="1" dirty="0" smtClean="0"/>
              <a:t>2</a:t>
            </a:r>
            <a:endParaRPr lang="id-ID" sz="2800" b="1" dirty="0"/>
          </a:p>
        </p:txBody>
      </p:sp>
      <p:sp>
        <p:nvSpPr>
          <p:cNvPr id="8" name="Oval 7"/>
          <p:cNvSpPr/>
          <p:nvPr/>
        </p:nvSpPr>
        <p:spPr>
          <a:xfrm>
            <a:off x="1184918" y="3800938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800" b="1" dirty="0" smtClean="0"/>
              <a:t>3</a:t>
            </a:r>
            <a:endParaRPr lang="id-ID" sz="2800" b="1" dirty="0"/>
          </a:p>
        </p:txBody>
      </p:sp>
      <p:sp>
        <p:nvSpPr>
          <p:cNvPr id="9" name="Oval 8"/>
          <p:cNvSpPr/>
          <p:nvPr/>
        </p:nvSpPr>
        <p:spPr>
          <a:xfrm>
            <a:off x="1170170" y="4872508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800" b="1" dirty="0" smtClean="0"/>
              <a:t>4</a:t>
            </a:r>
            <a:endParaRPr lang="id-ID" sz="2800" b="1" dirty="0"/>
          </a:p>
        </p:txBody>
      </p:sp>
      <p:sp>
        <p:nvSpPr>
          <p:cNvPr id="10" name="Oval 9"/>
          <p:cNvSpPr/>
          <p:nvPr/>
        </p:nvSpPr>
        <p:spPr>
          <a:xfrm>
            <a:off x="1182616" y="5971272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800" b="1" dirty="0" smtClean="0"/>
              <a:t>5</a:t>
            </a:r>
            <a:endParaRPr lang="id-ID" sz="28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1083984" y="300478"/>
            <a:ext cx="7131354" cy="46166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id-ID" sz="2400" dirty="0" smtClean="0">
                <a:latin typeface="Arial" pitchFamily="34" charset="0"/>
                <a:cs typeface="Arial" pitchFamily="34" charset="0"/>
              </a:rPr>
              <a:t>TUJUAN SERTIIFIKASI GURU</a:t>
            </a:r>
            <a:endParaRPr lang="id-ID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4282" y="1068787"/>
            <a:ext cx="79296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/>
              <a:t>Rumusan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kebijakan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pengembangan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profesi</a:t>
            </a:r>
            <a:r>
              <a:rPr lang="en-US" sz="2400" b="1" dirty="0" smtClean="0"/>
              <a:t> guru </a:t>
            </a:r>
            <a:r>
              <a:rPr lang="en-US" sz="2400" b="1" dirty="0" err="1" smtClean="0"/>
              <a:t>meliputi</a:t>
            </a:r>
            <a:r>
              <a:rPr lang="en-US" sz="2400" b="1" dirty="0" smtClean="0"/>
              <a:t> </a:t>
            </a:r>
            <a:r>
              <a:rPr lang="id-ID" sz="2400" b="1" dirty="0" smtClean="0"/>
              <a:t>:</a:t>
            </a:r>
            <a:endParaRPr lang="en-US" sz="2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785791" y="1428741"/>
            <a:ext cx="5613011" cy="526297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b="1" dirty="0" smtClean="0"/>
              <a:t>  </a:t>
            </a:r>
            <a:r>
              <a:rPr lang="en-US" sz="2400" b="1" dirty="0" err="1" smtClean="0"/>
              <a:t>penyediaan</a:t>
            </a:r>
            <a:endParaRPr lang="en-US" sz="2400" b="1" dirty="0" smtClean="0"/>
          </a:p>
          <a:p>
            <a:pPr>
              <a:buFont typeface="Arial" pitchFamily="34" charset="0"/>
              <a:buChar char="•"/>
            </a:pPr>
            <a:r>
              <a:rPr lang="en-US" sz="2400" b="1" dirty="0"/>
              <a:t> 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rekruitmen</a:t>
            </a:r>
            <a:endParaRPr lang="en-US" sz="2400" b="1" dirty="0" smtClean="0"/>
          </a:p>
          <a:p>
            <a:pPr>
              <a:buFont typeface="Arial" pitchFamily="34" charset="0"/>
              <a:buChar char="•"/>
            </a:pPr>
            <a:r>
              <a:rPr lang="en-US" sz="2400" b="1" dirty="0"/>
              <a:t> 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pengangkatan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penempatan</a:t>
            </a:r>
            <a:endParaRPr lang="en-US" sz="2400" b="1" dirty="0" smtClean="0"/>
          </a:p>
          <a:p>
            <a:pPr>
              <a:buFont typeface="Arial" pitchFamily="34" charset="0"/>
              <a:buChar char="•"/>
            </a:pPr>
            <a:r>
              <a:rPr lang="en-US" sz="2400" b="1" dirty="0"/>
              <a:t> 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sistem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distribusi</a:t>
            </a:r>
            <a:endParaRPr lang="en-US" sz="2400" b="1" dirty="0" smtClean="0"/>
          </a:p>
          <a:p>
            <a:pPr>
              <a:buFont typeface="Arial" pitchFamily="34" charset="0"/>
              <a:buChar char="•"/>
            </a:pPr>
            <a:r>
              <a:rPr lang="en-US" sz="2400" b="1" dirty="0"/>
              <a:t> 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sertifikasi</a:t>
            </a:r>
            <a:endParaRPr lang="en-US" sz="2400" b="1" dirty="0" smtClean="0"/>
          </a:p>
          <a:p>
            <a:pPr>
              <a:buFont typeface="Arial" pitchFamily="34" charset="0"/>
              <a:buChar char="•"/>
            </a:pPr>
            <a:r>
              <a:rPr lang="en-US" sz="2400" b="1" dirty="0"/>
              <a:t> 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peningkatan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kualifikasi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kompetensi</a:t>
            </a:r>
            <a:endParaRPr lang="en-US" sz="2400" b="1" dirty="0" smtClean="0"/>
          </a:p>
          <a:p>
            <a:pPr>
              <a:buFont typeface="Arial" pitchFamily="34" charset="0"/>
              <a:buChar char="•"/>
            </a:pPr>
            <a:r>
              <a:rPr lang="en-US" sz="2400" b="1" dirty="0"/>
              <a:t> 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penilaian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kinerja</a:t>
            </a:r>
            <a:endParaRPr lang="en-US" sz="2400" b="1" dirty="0" smtClean="0"/>
          </a:p>
          <a:p>
            <a:pPr>
              <a:buFont typeface="Arial" pitchFamily="34" charset="0"/>
              <a:buChar char="•"/>
            </a:pPr>
            <a:r>
              <a:rPr lang="en-US" sz="2400" b="1" dirty="0"/>
              <a:t> 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uji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kompetensi</a:t>
            </a:r>
            <a:r>
              <a:rPr lang="en-US" sz="2400" b="1" dirty="0" smtClean="0"/>
              <a:t> </a:t>
            </a:r>
          </a:p>
          <a:p>
            <a:pPr>
              <a:buFont typeface="Arial" pitchFamily="34" charset="0"/>
              <a:buChar char="•"/>
            </a:pPr>
            <a:r>
              <a:rPr lang="en-US" sz="2400" b="1" dirty="0"/>
              <a:t> 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penghargaan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perlindungan</a:t>
            </a:r>
            <a:endParaRPr lang="en-US" sz="2400" b="1" dirty="0" smtClean="0"/>
          </a:p>
          <a:p>
            <a:pPr>
              <a:buFont typeface="Arial" pitchFamily="34" charset="0"/>
              <a:buChar char="•"/>
            </a:pPr>
            <a:r>
              <a:rPr lang="en-US" sz="2400" b="1" dirty="0"/>
              <a:t> 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kesejahteraan</a:t>
            </a:r>
            <a:endParaRPr lang="en-US" sz="2400" b="1" dirty="0" smtClean="0"/>
          </a:p>
          <a:p>
            <a:pPr>
              <a:buFont typeface="Arial" pitchFamily="34" charset="0"/>
              <a:buChar char="•"/>
            </a:pPr>
            <a:r>
              <a:rPr lang="en-US" sz="2400" b="1" dirty="0"/>
              <a:t> 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pembinaan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karir</a:t>
            </a:r>
            <a:endParaRPr lang="en-US" sz="2400" b="1" dirty="0" smtClean="0"/>
          </a:p>
          <a:p>
            <a:pPr>
              <a:buFont typeface="Arial" pitchFamily="34" charset="0"/>
              <a:buChar char="•"/>
            </a:pPr>
            <a:r>
              <a:rPr lang="en-US" sz="2400" b="1" dirty="0"/>
              <a:t> 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pengembangan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profesi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berkelanjutan</a:t>
            </a:r>
            <a:endParaRPr lang="en-US" sz="2400" b="1" dirty="0" smtClean="0"/>
          </a:p>
          <a:p>
            <a:pPr>
              <a:buFont typeface="Arial" pitchFamily="34" charset="0"/>
              <a:buChar char="•"/>
            </a:pPr>
            <a:r>
              <a:rPr lang="en-US" sz="2400" b="1" dirty="0"/>
              <a:t> 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pengawasan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etika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profesi</a:t>
            </a:r>
            <a:endParaRPr lang="en-US" sz="2400" b="1" dirty="0" smtClean="0"/>
          </a:p>
          <a:p>
            <a:pPr>
              <a:buFont typeface="Arial" pitchFamily="34" charset="0"/>
              <a:buChar char="•"/>
            </a:pPr>
            <a:r>
              <a:rPr lang="en-US" sz="2400" b="1" dirty="0"/>
              <a:t> 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pengelolaan</a:t>
            </a:r>
            <a:r>
              <a:rPr lang="en-US" sz="2400" b="1" dirty="0" smtClean="0"/>
              <a:t> guru </a:t>
            </a:r>
            <a:r>
              <a:rPr lang="en-US" sz="2400" b="1" dirty="0" err="1" smtClean="0"/>
              <a:t>di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daerah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khusus</a:t>
            </a:r>
            <a:endParaRPr lang="en-US" sz="2400" b="1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686800" cy="838200"/>
          </a:xfrm>
        </p:spPr>
        <p:txBody>
          <a:bodyPr>
            <a:normAutofit/>
          </a:bodyPr>
          <a:lstStyle/>
          <a:p>
            <a:r>
              <a:rPr lang="en-US" sz="2400" b="1" dirty="0" err="1" smtClean="0">
                <a:solidFill>
                  <a:srgbClr val="7030A0"/>
                </a:solidFill>
              </a:rPr>
              <a:t>Kebijakan</a:t>
            </a:r>
            <a:r>
              <a:rPr lang="en-US" sz="2400" b="1" dirty="0" smtClean="0">
                <a:solidFill>
                  <a:srgbClr val="7030A0"/>
                </a:solidFill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</a:rPr>
              <a:t>umum</a:t>
            </a:r>
            <a:r>
              <a:rPr lang="en-US" sz="2400" b="1" dirty="0" smtClean="0">
                <a:solidFill>
                  <a:srgbClr val="7030A0"/>
                </a:solidFill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</a:rPr>
              <a:t>pembinaan</a:t>
            </a:r>
            <a:r>
              <a:rPr lang="en-US" sz="2400" b="1" dirty="0" smtClean="0">
                <a:solidFill>
                  <a:srgbClr val="7030A0"/>
                </a:solidFill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</a:rPr>
              <a:t>dan</a:t>
            </a:r>
            <a:r>
              <a:rPr lang="en-US" sz="2400" b="1" dirty="0" smtClean="0">
                <a:solidFill>
                  <a:srgbClr val="7030A0"/>
                </a:solidFill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</a:rPr>
              <a:t>pengembangan</a:t>
            </a:r>
            <a:r>
              <a:rPr lang="en-US" sz="2400" b="1" dirty="0" smtClean="0">
                <a:solidFill>
                  <a:srgbClr val="7030A0"/>
                </a:solidFill>
              </a:rPr>
              <a:t> guru</a:t>
            </a:r>
            <a:endParaRPr lang="en-US" sz="24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71478" y="1142984"/>
            <a:ext cx="774577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err="1" smtClean="0"/>
              <a:t>Empat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tahap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dalam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mewujudkan</a:t>
            </a:r>
            <a:r>
              <a:rPr lang="en-US" sz="2800" b="1" dirty="0" smtClean="0"/>
              <a:t> guru </a:t>
            </a:r>
            <a:r>
              <a:rPr lang="en-US" sz="2800" b="1" dirty="0" err="1" smtClean="0"/>
              <a:t>profesional</a:t>
            </a:r>
            <a:endParaRPr lang="en-US" sz="2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785786" y="1928807"/>
            <a:ext cx="8072494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2800" dirty="0" err="1" smtClean="0"/>
              <a:t>Penyediaan</a:t>
            </a:r>
            <a:r>
              <a:rPr lang="en-US" sz="2800" dirty="0" smtClean="0"/>
              <a:t> guru </a:t>
            </a:r>
            <a:r>
              <a:rPr lang="en-US" sz="2800" dirty="0" err="1" smtClean="0"/>
              <a:t>berbasis</a:t>
            </a:r>
            <a:r>
              <a:rPr lang="en-US" sz="2800" dirty="0" smtClean="0"/>
              <a:t> </a:t>
            </a:r>
            <a:r>
              <a:rPr lang="en-US" sz="2800" dirty="0" err="1" smtClean="0"/>
              <a:t>perguruan</a:t>
            </a:r>
            <a:r>
              <a:rPr lang="en-US" sz="2800" dirty="0" smtClean="0"/>
              <a:t> </a:t>
            </a:r>
            <a:r>
              <a:rPr lang="en-US" sz="2800" dirty="0" err="1" smtClean="0"/>
              <a:t>tinggi</a:t>
            </a:r>
            <a:r>
              <a:rPr lang="en-US" sz="2800" dirty="0" smtClean="0"/>
              <a:t>  (</a:t>
            </a:r>
            <a:r>
              <a:rPr lang="en-US" sz="2800" dirty="0" err="1" smtClean="0"/>
              <a:t>memiliki</a:t>
            </a:r>
            <a:r>
              <a:rPr lang="en-US" sz="2800" dirty="0" smtClean="0"/>
              <a:t> </a:t>
            </a:r>
            <a:r>
              <a:rPr lang="en-US" sz="2800" dirty="0" err="1" smtClean="0"/>
              <a:t>kualifikasi</a:t>
            </a:r>
            <a:r>
              <a:rPr lang="en-US" sz="2800" dirty="0" smtClean="0"/>
              <a:t> S1/D-IV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bersertifikat</a:t>
            </a:r>
            <a:r>
              <a:rPr lang="en-US" sz="2800" dirty="0" smtClean="0"/>
              <a:t> </a:t>
            </a:r>
            <a:r>
              <a:rPr lang="en-US" sz="2800" dirty="0" err="1" smtClean="0"/>
              <a:t>pendidik</a:t>
            </a:r>
            <a:r>
              <a:rPr lang="en-US" sz="2800" dirty="0" smtClean="0"/>
              <a:t>)</a:t>
            </a:r>
          </a:p>
          <a:p>
            <a:pPr marL="342900" indent="-342900">
              <a:buFont typeface="+mj-lt"/>
              <a:buAutoNum type="arabicPeriod"/>
            </a:pPr>
            <a:endParaRPr lang="en-US" sz="2800" dirty="0" smtClean="0"/>
          </a:p>
          <a:p>
            <a:pPr marL="342900" indent="-342900">
              <a:buFont typeface="+mj-lt"/>
              <a:buAutoNum type="arabicPeriod"/>
            </a:pPr>
            <a:r>
              <a:rPr lang="en-US" sz="2800" dirty="0" err="1" smtClean="0"/>
              <a:t>Induksi</a:t>
            </a:r>
            <a:r>
              <a:rPr lang="en-US" sz="2800" dirty="0" smtClean="0"/>
              <a:t> guru </a:t>
            </a:r>
            <a:r>
              <a:rPr lang="en-US" sz="2800" dirty="0" err="1" smtClean="0"/>
              <a:t>pemula</a:t>
            </a:r>
            <a:r>
              <a:rPr lang="en-US" sz="2800" dirty="0" smtClean="0"/>
              <a:t> </a:t>
            </a:r>
            <a:r>
              <a:rPr lang="en-US" sz="2800" dirty="0" err="1" smtClean="0"/>
              <a:t>berbasis</a:t>
            </a:r>
            <a:r>
              <a:rPr lang="en-US" sz="2800" dirty="0" smtClean="0"/>
              <a:t> </a:t>
            </a:r>
            <a:r>
              <a:rPr lang="en-US" sz="2800" dirty="0" err="1" smtClean="0"/>
              <a:t>sekolah</a:t>
            </a:r>
            <a:endParaRPr lang="en-US" sz="2800" dirty="0" smtClean="0"/>
          </a:p>
          <a:p>
            <a:pPr marL="342900" indent="-342900">
              <a:buFont typeface="+mj-lt"/>
              <a:buAutoNum type="arabicPeriod"/>
            </a:pPr>
            <a:endParaRPr lang="en-US" sz="2800" dirty="0" smtClean="0"/>
          </a:p>
          <a:p>
            <a:pPr marL="342900" indent="-342900">
              <a:buFont typeface="+mj-lt"/>
              <a:buAutoNum type="arabicPeriod"/>
            </a:pPr>
            <a:r>
              <a:rPr lang="en-US" sz="2800" dirty="0" err="1" smtClean="0"/>
              <a:t>Profesionalisasi</a:t>
            </a:r>
            <a:r>
              <a:rPr lang="en-US" sz="2800" dirty="0" smtClean="0"/>
              <a:t> guru </a:t>
            </a:r>
            <a:r>
              <a:rPr lang="en-US" sz="2800" dirty="0" err="1" smtClean="0"/>
              <a:t>berbasis</a:t>
            </a:r>
            <a:r>
              <a:rPr lang="en-US" sz="2800" dirty="0" smtClean="0"/>
              <a:t> </a:t>
            </a:r>
            <a:r>
              <a:rPr lang="en-US" sz="2800" dirty="0" err="1" smtClean="0"/>
              <a:t>prakarsa</a:t>
            </a:r>
            <a:r>
              <a:rPr lang="en-US" sz="2800" dirty="0" smtClean="0"/>
              <a:t> </a:t>
            </a:r>
            <a:r>
              <a:rPr lang="en-US" sz="2800" dirty="0" err="1" smtClean="0"/>
              <a:t>institusi</a:t>
            </a:r>
            <a:endParaRPr lang="en-US" sz="2800" dirty="0" smtClean="0"/>
          </a:p>
          <a:p>
            <a:pPr marL="342900" indent="-342900">
              <a:buFont typeface="+mj-lt"/>
              <a:buAutoNum type="arabicPeriod"/>
            </a:pPr>
            <a:endParaRPr lang="en-US" sz="2800" dirty="0" smtClean="0"/>
          </a:p>
          <a:p>
            <a:pPr marL="342900" indent="-342900">
              <a:buFont typeface="+mj-lt"/>
              <a:buAutoNum type="arabicPeriod"/>
            </a:pPr>
            <a:r>
              <a:rPr lang="en-US" sz="2800" dirty="0" err="1" smtClean="0"/>
              <a:t>Profesionalisasi</a:t>
            </a:r>
            <a:r>
              <a:rPr lang="en-US" sz="2800" dirty="0" smtClean="0"/>
              <a:t> guru </a:t>
            </a:r>
            <a:r>
              <a:rPr lang="en-US" sz="2800" dirty="0" err="1" smtClean="0"/>
              <a:t>berbasis</a:t>
            </a:r>
            <a:r>
              <a:rPr lang="en-US" sz="2800" dirty="0" smtClean="0"/>
              <a:t> </a:t>
            </a:r>
            <a:r>
              <a:rPr lang="en-US" sz="2800" dirty="0" err="1" smtClean="0"/>
              <a:t>individu</a:t>
            </a:r>
            <a:r>
              <a:rPr lang="en-US" sz="2800" dirty="0" smtClean="0"/>
              <a:t> (</a:t>
            </a:r>
            <a:r>
              <a:rPr lang="en-US" sz="2800" dirty="0" err="1" smtClean="0"/>
              <a:t>menjadi</a:t>
            </a:r>
            <a:r>
              <a:rPr lang="en-US" sz="2800" dirty="0" smtClean="0"/>
              <a:t> guru </a:t>
            </a:r>
            <a:r>
              <a:rPr lang="en-US" sz="2800" dirty="0" err="1" smtClean="0"/>
              <a:t>madani</a:t>
            </a:r>
            <a:r>
              <a:rPr lang="en-US" sz="2800" dirty="0" smtClean="0"/>
              <a:t>)</a:t>
            </a:r>
            <a:endParaRPr lang="en-US" sz="2800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686800" cy="838200"/>
          </a:xfrm>
        </p:spPr>
        <p:txBody>
          <a:bodyPr>
            <a:normAutofit/>
          </a:bodyPr>
          <a:lstStyle/>
          <a:p>
            <a:r>
              <a:rPr lang="en-US" sz="2400" b="1" dirty="0" err="1" smtClean="0">
                <a:solidFill>
                  <a:srgbClr val="7030A0"/>
                </a:solidFill>
              </a:rPr>
              <a:t>Kebijakan</a:t>
            </a:r>
            <a:r>
              <a:rPr lang="en-US" sz="2400" b="1" dirty="0" smtClean="0">
                <a:solidFill>
                  <a:srgbClr val="7030A0"/>
                </a:solidFill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</a:rPr>
              <a:t>umum</a:t>
            </a:r>
            <a:r>
              <a:rPr lang="en-US" sz="2400" b="1" dirty="0" smtClean="0">
                <a:solidFill>
                  <a:srgbClr val="7030A0"/>
                </a:solidFill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</a:rPr>
              <a:t>pembinaan</a:t>
            </a:r>
            <a:r>
              <a:rPr lang="en-US" sz="2400" b="1" dirty="0" smtClean="0">
                <a:solidFill>
                  <a:srgbClr val="7030A0"/>
                </a:solidFill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</a:rPr>
              <a:t>dan</a:t>
            </a:r>
            <a:r>
              <a:rPr lang="en-US" sz="2400" b="1" dirty="0" smtClean="0">
                <a:solidFill>
                  <a:srgbClr val="7030A0"/>
                </a:solidFill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</a:rPr>
              <a:t>pengembangan</a:t>
            </a:r>
            <a:r>
              <a:rPr lang="en-US" sz="2400" b="1" dirty="0" smtClean="0">
                <a:solidFill>
                  <a:srgbClr val="7030A0"/>
                </a:solidFill>
              </a:rPr>
              <a:t> guru</a:t>
            </a:r>
            <a:endParaRPr lang="en-US" sz="24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2844" y="1214422"/>
            <a:ext cx="65720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err="1" smtClean="0">
                <a:solidFill>
                  <a:srgbClr val="7030A0"/>
                </a:solidFill>
              </a:rPr>
              <a:t>Alur</a:t>
            </a:r>
            <a:r>
              <a:rPr lang="en-US" sz="2800" b="1" dirty="0" smtClean="0">
                <a:solidFill>
                  <a:srgbClr val="7030A0"/>
                </a:solidFill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</a:rPr>
              <a:t>pengembangan</a:t>
            </a:r>
            <a:r>
              <a:rPr lang="en-US" sz="2800" b="1" dirty="0" smtClean="0">
                <a:solidFill>
                  <a:srgbClr val="7030A0"/>
                </a:solidFill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</a:rPr>
              <a:t>profesi</a:t>
            </a:r>
            <a:r>
              <a:rPr lang="en-US" sz="2800" b="1" dirty="0" smtClean="0">
                <a:solidFill>
                  <a:srgbClr val="7030A0"/>
                </a:solidFill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</a:rPr>
              <a:t>dan</a:t>
            </a:r>
            <a:r>
              <a:rPr lang="en-US" sz="2800" b="1" dirty="0" smtClean="0">
                <a:solidFill>
                  <a:srgbClr val="7030A0"/>
                </a:solidFill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</a:rPr>
              <a:t>karir</a:t>
            </a:r>
            <a:r>
              <a:rPr lang="en-US" sz="2800" b="1" dirty="0" smtClean="0">
                <a:solidFill>
                  <a:srgbClr val="7030A0"/>
                </a:solidFill>
              </a:rPr>
              <a:t> guru</a:t>
            </a:r>
            <a:endParaRPr lang="en-US" sz="2800" b="1" dirty="0">
              <a:solidFill>
                <a:srgbClr val="7030A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2844" y="2071679"/>
            <a:ext cx="2786082" cy="1200329"/>
          </a:xfrm>
          <a:prstGeom prst="rect">
            <a:avLst/>
          </a:prstGeom>
          <a:solidFill>
            <a:srgbClr val="CCECFF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K.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Kekepalasekolahan</a:t>
            </a: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K.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Kepengawasan</a:t>
            </a: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K. Lain</a:t>
            </a:r>
          </a:p>
          <a:p>
            <a:pPr marL="342900" indent="-342900">
              <a:buFont typeface="+mj-lt"/>
              <a:buAutoNum type="arabicPeriod"/>
            </a:pP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Persyaratan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lain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714747" y="2071679"/>
            <a:ext cx="2357454" cy="1200329"/>
          </a:xfrm>
          <a:prstGeom prst="rect">
            <a:avLst/>
          </a:prstGeom>
          <a:solidFill>
            <a:srgbClr val="CCECFF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Penugasan</a:t>
            </a: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Kenaikan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pangkat</a:t>
            </a: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Promosi</a:t>
            </a: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/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858016" y="2071679"/>
            <a:ext cx="2071702" cy="1200329"/>
          </a:xfrm>
          <a:prstGeom prst="rect">
            <a:avLst/>
          </a:prstGeom>
          <a:solidFill>
            <a:srgbClr val="CCECFF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K.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Pedagogik</a:t>
            </a: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K.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Kepribadian</a:t>
            </a: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K.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Profesional</a:t>
            </a: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K.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Sosial</a:t>
            </a: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ight Arrow 9"/>
          <p:cNvSpPr/>
          <p:nvPr/>
        </p:nvSpPr>
        <p:spPr>
          <a:xfrm>
            <a:off x="3071806" y="2500306"/>
            <a:ext cx="571504" cy="428628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Arrow 10"/>
          <p:cNvSpPr/>
          <p:nvPr/>
        </p:nvSpPr>
        <p:spPr>
          <a:xfrm>
            <a:off x="6215074" y="2500306"/>
            <a:ext cx="571504" cy="428628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1714480" y="4214828"/>
            <a:ext cx="2357454" cy="646331"/>
          </a:xfrm>
          <a:prstGeom prst="rect">
            <a:avLst/>
          </a:prstGeom>
          <a:solidFill>
            <a:srgbClr val="99CCFF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indent="-342900" algn="ctr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PENGEMBANGAN</a:t>
            </a:r>
          </a:p>
          <a:p>
            <a:pPr marL="342900" indent="-342900" algn="ctr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KARIR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286380" y="4214828"/>
            <a:ext cx="2357454" cy="646331"/>
          </a:xfrm>
          <a:prstGeom prst="rect">
            <a:avLst/>
          </a:prstGeom>
          <a:solidFill>
            <a:srgbClr val="99CCFF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indent="-342900" algn="ctr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PENGEMBANGAN</a:t>
            </a:r>
          </a:p>
          <a:p>
            <a:pPr marL="342900" indent="-342900" algn="ctr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PROFESI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857488" y="5715026"/>
            <a:ext cx="3429024" cy="830997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indent="-342900" algn="ctr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PENGEMBANGAN</a:t>
            </a:r>
          </a:p>
          <a:p>
            <a:pPr marL="342900" indent="-342900" algn="ctr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GURU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Right Arrow 15"/>
          <p:cNvSpPr/>
          <p:nvPr/>
        </p:nvSpPr>
        <p:spPr>
          <a:xfrm rot="18753850">
            <a:off x="4927999" y="5044149"/>
            <a:ext cx="500446" cy="428628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ight Arrow 16"/>
          <p:cNvSpPr/>
          <p:nvPr/>
        </p:nvSpPr>
        <p:spPr>
          <a:xfrm rot="2846150" flipH="1">
            <a:off x="3784310" y="5060790"/>
            <a:ext cx="545638" cy="428628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8" name="Right Arrow 17"/>
          <p:cNvSpPr/>
          <p:nvPr/>
        </p:nvSpPr>
        <p:spPr>
          <a:xfrm rot="18753850">
            <a:off x="3082745" y="3470780"/>
            <a:ext cx="907982" cy="428628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ight Arrow 18"/>
          <p:cNvSpPr/>
          <p:nvPr/>
        </p:nvSpPr>
        <p:spPr>
          <a:xfrm rot="18753850">
            <a:off x="6218203" y="3524425"/>
            <a:ext cx="956305" cy="428628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686800" cy="838200"/>
          </a:xfrm>
        </p:spPr>
        <p:txBody>
          <a:bodyPr>
            <a:normAutofit/>
          </a:bodyPr>
          <a:lstStyle/>
          <a:p>
            <a:r>
              <a:rPr lang="en-US" sz="2400" b="1" dirty="0" err="1" smtClean="0">
                <a:solidFill>
                  <a:srgbClr val="7030A0"/>
                </a:solidFill>
              </a:rPr>
              <a:t>Kebijakan</a:t>
            </a:r>
            <a:r>
              <a:rPr lang="en-US" sz="2400" b="1" dirty="0" smtClean="0">
                <a:solidFill>
                  <a:srgbClr val="7030A0"/>
                </a:solidFill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</a:rPr>
              <a:t>umum</a:t>
            </a:r>
            <a:r>
              <a:rPr lang="en-US" sz="2400" b="1" dirty="0" smtClean="0">
                <a:solidFill>
                  <a:srgbClr val="7030A0"/>
                </a:solidFill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</a:rPr>
              <a:t>pembinaan</a:t>
            </a:r>
            <a:r>
              <a:rPr lang="en-US" sz="2400" b="1" dirty="0" smtClean="0">
                <a:solidFill>
                  <a:srgbClr val="7030A0"/>
                </a:solidFill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</a:rPr>
              <a:t>dan</a:t>
            </a:r>
            <a:r>
              <a:rPr lang="en-US" sz="2400" b="1" dirty="0" smtClean="0">
                <a:solidFill>
                  <a:srgbClr val="7030A0"/>
                </a:solidFill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</a:rPr>
              <a:t>pengembangan</a:t>
            </a:r>
            <a:r>
              <a:rPr lang="en-US" sz="2400" b="1" dirty="0" smtClean="0">
                <a:solidFill>
                  <a:srgbClr val="7030A0"/>
                </a:solidFill>
              </a:rPr>
              <a:t> guru</a:t>
            </a:r>
            <a:endParaRPr lang="en-US" sz="2400" b="1" dirty="0">
              <a:solidFill>
                <a:srgbClr val="7030A0"/>
              </a:solidFill>
            </a:endParaRPr>
          </a:p>
        </p:txBody>
      </p:sp>
      <p:sp>
        <p:nvSpPr>
          <p:cNvPr id="21" name="Left-Right Arrow 20"/>
          <p:cNvSpPr/>
          <p:nvPr/>
        </p:nvSpPr>
        <p:spPr>
          <a:xfrm>
            <a:off x="4214810" y="4500570"/>
            <a:ext cx="1000132" cy="214314"/>
          </a:xfrm>
          <a:prstGeom prst="left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6" grpId="0" animBg="1"/>
      <p:bldP spid="17" grpId="0" animBg="1"/>
      <p:bldP spid="18" grpId="0" animBg="1"/>
      <p:bldP spid="19" grpId="0" animBg="1"/>
      <p:bldP spid="21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3195</TotalTime>
  <Words>1039</Words>
  <Application>Microsoft Office PowerPoint</Application>
  <PresentationFormat>On-screen Show (4:3)</PresentationFormat>
  <Paragraphs>201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5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Trek</vt:lpstr>
      <vt:lpstr>Opulent</vt:lpstr>
      <vt:lpstr>Office Theme</vt:lpstr>
      <vt:lpstr>1_Office Theme</vt:lpstr>
      <vt:lpstr>2_Office Theme</vt:lpstr>
      <vt:lpstr>Slide 1</vt:lpstr>
      <vt:lpstr>Slide 2</vt:lpstr>
      <vt:lpstr>Slide 3</vt:lpstr>
      <vt:lpstr>Slide 4</vt:lpstr>
      <vt:lpstr>Pengakuan profesi guru</vt:lpstr>
      <vt:lpstr>Slide 6</vt:lpstr>
      <vt:lpstr>Kebijakan umum pembinaan dan pengembangan guru</vt:lpstr>
      <vt:lpstr>Kebijakan umum pembinaan dan pengembangan guru</vt:lpstr>
      <vt:lpstr>Kebijakan umum pembinaan dan pengembangan guru</vt:lpstr>
      <vt:lpstr>Kebijakan umum pembinaan dan pengembangan guru</vt:lpstr>
      <vt:lpstr>Kebijakan umum pembinaan dan pengembangan guru</vt:lpstr>
      <vt:lpstr>Peningkatan kompetensi</vt:lpstr>
      <vt:lpstr>Pengembangan karir</vt:lpstr>
      <vt:lpstr>Pengembangan karir</vt:lpstr>
      <vt:lpstr>Pengembangan karir</vt:lpstr>
      <vt:lpstr>Perlindungan dan penghargaan</vt:lpstr>
      <vt:lpstr>Perlindungan dan penghargaan</vt:lpstr>
      <vt:lpstr>Perlindungan dan penghargaan</vt:lpstr>
      <vt:lpstr>Etika profesi</vt:lpstr>
      <vt:lpstr>Etika profesi</vt:lpstr>
      <vt:lpstr>Slide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ismail - [2010]</dc:creator>
  <cp:lastModifiedBy>Suyud Medhiatmaja</cp:lastModifiedBy>
  <cp:revision>90</cp:revision>
  <dcterms:created xsi:type="dcterms:W3CDTF">2012-05-17T06:03:58Z</dcterms:created>
  <dcterms:modified xsi:type="dcterms:W3CDTF">2016-10-09T23:20:22Z</dcterms:modified>
</cp:coreProperties>
</file>